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-102" y="-5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DFC73-6BC8-461E-8AB4-4D6C1FA1A86C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B694-17D9-4609-875C-224311ED6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77890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DFC73-6BC8-461E-8AB4-4D6C1FA1A86C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B694-17D9-4609-875C-224311ED6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748280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DFC73-6BC8-461E-8AB4-4D6C1FA1A86C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B694-17D9-4609-875C-224311ED6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21360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DFC73-6BC8-461E-8AB4-4D6C1FA1A86C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B694-17D9-4609-875C-224311ED6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861745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DFC73-6BC8-461E-8AB4-4D6C1FA1A86C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B694-17D9-4609-875C-224311ED6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7017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DFC73-6BC8-461E-8AB4-4D6C1FA1A86C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B694-17D9-4609-875C-224311ED6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01058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DFC73-6BC8-461E-8AB4-4D6C1FA1A86C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B694-17D9-4609-875C-224311ED6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74386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DFC73-6BC8-461E-8AB4-4D6C1FA1A86C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B694-17D9-4609-875C-224311ED6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89989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DFC73-6BC8-461E-8AB4-4D6C1FA1A86C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B694-17D9-4609-875C-224311ED6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27804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DFC73-6BC8-461E-8AB4-4D6C1FA1A86C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B694-17D9-4609-875C-224311ED6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666258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DDFC73-6BC8-461E-8AB4-4D6C1FA1A86C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3B694-17D9-4609-875C-224311ED6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03559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DDFC73-6BC8-461E-8AB4-4D6C1FA1A86C}" type="datetimeFigureOut">
              <a:rPr lang="en-US" smtClean="0"/>
              <a:pPr/>
              <a:t>2/18/2015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3B694-17D9-4609-875C-224311ED6BE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899993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xmlns="" val="2225428856"/>
              </p:ext>
            </p:extLst>
          </p:nvPr>
        </p:nvGraphicFramePr>
        <p:xfrm>
          <a:off x="1249680" y="68912"/>
          <a:ext cx="9646920" cy="7454437"/>
        </p:xfrm>
        <a:graphic>
          <a:graphicData uri="http://schemas.openxmlformats.org/presentationml/2006/ole">
            <p:oleObj spid="_x0000_s1028" name="Acrobat Document" r:id="rId3" imgW="7543732" imgH="5829300" progId="AcroExch.Document.7">
              <p:embed/>
            </p:oleObj>
          </a:graphicData>
        </a:graphic>
      </p:graphicFrame>
    </p:spTree>
    <p:extLst>
      <p:ext uri="{BB962C8B-B14F-4D97-AF65-F5344CB8AC3E}">
        <p14:creationId xmlns:p14="http://schemas.microsoft.com/office/powerpoint/2010/main" xmlns="" val="73790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Office Theme</vt:lpstr>
      <vt:lpstr>Acrobat Document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Paul Harris Society</dc:title>
  <dc:creator>Owner</dc:creator>
  <cp:lastModifiedBy>Owner</cp:lastModifiedBy>
  <cp:revision>2</cp:revision>
  <dcterms:created xsi:type="dcterms:W3CDTF">2015-02-17T21:25:40Z</dcterms:created>
  <dcterms:modified xsi:type="dcterms:W3CDTF">2015-02-18T22:21:11Z</dcterms:modified>
</cp:coreProperties>
</file>