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303" r:id="rId6"/>
    <p:sldId id="304" r:id="rId7"/>
    <p:sldId id="306" r:id="rId8"/>
    <p:sldId id="325" r:id="rId9"/>
    <p:sldId id="310" r:id="rId10"/>
    <p:sldId id="324" r:id="rId11"/>
    <p:sldId id="335" r:id="rId12"/>
    <p:sldId id="330" r:id="rId13"/>
    <p:sldId id="336" r:id="rId14"/>
    <p:sldId id="334" r:id="rId15"/>
    <p:sldId id="327" r:id="rId16"/>
    <p:sldId id="315" r:id="rId17"/>
    <p:sldId id="326" r:id="rId18"/>
    <p:sldId id="337" r:id="rId19"/>
    <p:sldId id="338" r:id="rId20"/>
    <p:sldId id="339" r:id="rId21"/>
    <p:sldId id="340" r:id="rId22"/>
    <p:sldId id="32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595D"/>
    <a:srgbClr val="FBA41C"/>
    <a:srgbClr val="F7A81B"/>
    <a:srgbClr val="01B4E7"/>
    <a:srgbClr val="009999"/>
    <a:srgbClr val="D91B5C"/>
    <a:srgbClr val="872175"/>
    <a:srgbClr val="FF7600"/>
    <a:srgbClr val="17458F"/>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5" autoAdjust="0"/>
    <p:restoredTop sz="78776" autoAdjust="0"/>
  </p:normalViewPr>
  <p:slideViewPr>
    <p:cSldViewPr snapToGrid="0" showGuides="1">
      <p:cViewPr varScale="1">
        <p:scale>
          <a:sx n="85" d="100"/>
          <a:sy n="85" d="100"/>
        </p:scale>
        <p:origin x="808" y="480"/>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1B8E6-2475-41F4-9E63-3297998E7D4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6E662336-0BBA-45B0-A1B8-7F2A131590B4}">
      <dgm:prSet phldrT="[Text]" custT="1"/>
      <dgm:spPr/>
      <dgm:t>
        <a:bodyPr/>
        <a:lstStyle/>
        <a:p>
          <a:pPr algn="ctr">
            <a:spcAft>
              <a:spcPts val="0"/>
            </a:spcAft>
          </a:pPr>
          <a:r>
            <a:rPr lang="en-US" sz="2000" b="1" dirty="0">
              <a:solidFill>
                <a:schemeClr val="tx1"/>
              </a:solidFill>
              <a:latin typeface="Arial Narrow" panose="020B0606020202030204" pitchFamily="34" charset="0"/>
            </a:rPr>
            <a:t>MOTIVATE</a:t>
          </a:r>
          <a:r>
            <a:rPr lang="en-US" sz="2000" b="0" dirty="0">
              <a:solidFill>
                <a:schemeClr val="tx1"/>
              </a:solidFill>
              <a:latin typeface="Arial Narrow" panose="020B0606020202030204" pitchFamily="34" charset="0"/>
            </a:rPr>
            <a:t> </a:t>
          </a:r>
        </a:p>
        <a:p>
          <a:pPr algn="ctr">
            <a:spcAft>
              <a:spcPts val="0"/>
            </a:spcAft>
          </a:pPr>
          <a:r>
            <a:rPr lang="en-US" sz="2000" b="0" dirty="0">
              <a:solidFill>
                <a:schemeClr val="tx1"/>
              </a:solidFill>
              <a:latin typeface="Arial Narrow" panose="020B0606020202030204" pitchFamily="34" charset="0"/>
            </a:rPr>
            <a:t>INCREASED ENGAGEMENT</a:t>
          </a:r>
        </a:p>
        <a:p>
          <a:pPr algn="ctr">
            <a:spcAft>
              <a:spcPts val="0"/>
            </a:spcAft>
          </a:pPr>
          <a:endParaRPr lang="en-US" sz="2000" b="0" dirty="0">
            <a:solidFill>
              <a:schemeClr val="tx1"/>
            </a:solidFill>
            <a:latin typeface="Arial Narrow" panose="020B0606020202030204" pitchFamily="34" charset="0"/>
          </a:endParaRPr>
        </a:p>
        <a:p>
          <a:pPr algn="ctr">
            <a:spcAft>
              <a:spcPct val="35000"/>
            </a:spcAft>
          </a:pPr>
          <a:endParaRPr lang="en-US" sz="2000" b="0" dirty="0">
            <a:solidFill>
              <a:schemeClr val="tx1"/>
            </a:solidFill>
            <a:latin typeface="Arial Narrow" panose="020B0606020202030204" pitchFamily="34" charset="0"/>
          </a:endParaRPr>
        </a:p>
      </dgm:t>
    </dgm:pt>
    <dgm:pt modelId="{F5B5955E-CEB3-4273-9CF6-1A2FB92BABDC}" type="parTrans" cxnId="{11CC8ED9-F0B9-42AB-AF6B-B5E46A8B4E0A}">
      <dgm:prSet/>
      <dgm:spPr/>
      <dgm:t>
        <a:bodyPr/>
        <a:lstStyle/>
        <a:p>
          <a:endParaRPr lang="en-US">
            <a:solidFill>
              <a:schemeClr val="bg1"/>
            </a:solidFill>
          </a:endParaRPr>
        </a:p>
      </dgm:t>
    </dgm:pt>
    <dgm:pt modelId="{503F7391-3D41-4120-8632-FDE71A9DAB20}" type="sibTrans" cxnId="{11CC8ED9-F0B9-42AB-AF6B-B5E46A8B4E0A}">
      <dgm:prSet/>
      <dgm:spPr/>
      <dgm:t>
        <a:bodyPr/>
        <a:lstStyle/>
        <a:p>
          <a:endParaRPr lang="en-US">
            <a:solidFill>
              <a:schemeClr val="bg1"/>
            </a:solidFill>
          </a:endParaRPr>
        </a:p>
      </dgm:t>
    </dgm:pt>
    <dgm:pt modelId="{A50D24CC-E257-4C94-BB75-48BFF6B1DFCE}">
      <dgm:prSet phldrT="[Text]" custT="1"/>
      <dgm:spPr/>
      <dgm:t>
        <a:bodyPr/>
        <a:lstStyle/>
        <a:p>
          <a:pPr algn="ctr"/>
          <a:r>
            <a:rPr lang="en-US" sz="2000" b="1" dirty="0">
              <a:solidFill>
                <a:schemeClr val="tx1"/>
              </a:solidFill>
              <a:latin typeface="Arial Narrow" panose="020B0606020202030204" pitchFamily="34" charset="0"/>
            </a:rPr>
            <a:t>PROMOTE</a:t>
          </a:r>
          <a:r>
            <a:rPr lang="en-US" sz="2000" b="0" dirty="0">
              <a:solidFill>
                <a:schemeClr val="tx1"/>
              </a:solidFill>
              <a:latin typeface="Arial Narrow" panose="020B0606020202030204" pitchFamily="34" charset="0"/>
            </a:rPr>
            <a:t> </a:t>
          </a:r>
          <a:br>
            <a:rPr lang="en-US" sz="2000" b="0" dirty="0">
              <a:solidFill>
                <a:schemeClr val="tx1"/>
              </a:solidFill>
              <a:latin typeface="Arial Narrow" panose="020B0606020202030204" pitchFamily="34" charset="0"/>
            </a:rPr>
          </a:br>
          <a:r>
            <a:rPr lang="en-US" sz="2000" b="0" dirty="0">
              <a:solidFill>
                <a:schemeClr val="tx1"/>
              </a:solidFill>
              <a:latin typeface="Arial Narrow" panose="020B0606020202030204" pitchFamily="34" charset="0"/>
            </a:rPr>
            <a:t>USE OF MENTORS AND RESOURCES FOR PROJECT &amp; GRANT PLANNING</a:t>
          </a:r>
        </a:p>
      </dgm:t>
    </dgm:pt>
    <dgm:pt modelId="{E1359502-A4A9-40CA-ADB5-BE4780E2C83C}" type="parTrans" cxnId="{B598A4EB-CA23-4C9E-8752-89E0679D485C}">
      <dgm:prSet/>
      <dgm:spPr/>
      <dgm:t>
        <a:bodyPr/>
        <a:lstStyle/>
        <a:p>
          <a:endParaRPr lang="en-US">
            <a:solidFill>
              <a:schemeClr val="bg1"/>
            </a:solidFill>
          </a:endParaRPr>
        </a:p>
      </dgm:t>
    </dgm:pt>
    <dgm:pt modelId="{878C360A-FE84-4285-B928-C792EEDB1F52}" type="sibTrans" cxnId="{B598A4EB-CA23-4C9E-8752-89E0679D485C}">
      <dgm:prSet/>
      <dgm:spPr/>
      <dgm:t>
        <a:bodyPr/>
        <a:lstStyle/>
        <a:p>
          <a:endParaRPr lang="en-US">
            <a:solidFill>
              <a:schemeClr val="bg1"/>
            </a:solidFill>
          </a:endParaRPr>
        </a:p>
      </dgm:t>
    </dgm:pt>
    <dgm:pt modelId="{8E5270E4-0973-4EFA-AFB6-6E82D55C1F46}">
      <dgm:prSet phldrT="[Text]" custT="1"/>
      <dgm:spPr/>
      <dgm:t>
        <a:bodyPr/>
        <a:lstStyle/>
        <a:p>
          <a:pPr algn="ctr">
            <a:spcAft>
              <a:spcPct val="35000"/>
            </a:spcAft>
          </a:pPr>
          <a:r>
            <a:rPr lang="en-US" sz="2000" b="1" dirty="0">
              <a:solidFill>
                <a:schemeClr val="tx1"/>
              </a:solidFill>
              <a:latin typeface="Arial Narrow" panose="020B0606020202030204" pitchFamily="34" charset="0"/>
            </a:rPr>
            <a:t>COLLABORATE </a:t>
          </a:r>
          <a:r>
            <a:rPr lang="en-US" sz="2000" b="0" dirty="0">
              <a:solidFill>
                <a:schemeClr val="tx1"/>
              </a:solidFill>
              <a:latin typeface="Arial Narrow" panose="020B0606020202030204" pitchFamily="34" charset="0"/>
            </a:rPr>
            <a:t>WITH DISRICT &amp; CLUB LEADERS</a:t>
          </a:r>
        </a:p>
        <a:p>
          <a:pPr algn="ctr">
            <a:spcAft>
              <a:spcPts val="0"/>
            </a:spcAft>
          </a:pPr>
          <a:r>
            <a:rPr lang="en-US" sz="2000" b="1" dirty="0">
              <a:solidFill>
                <a:schemeClr val="tx1"/>
              </a:solidFill>
              <a:latin typeface="Arial Narrow" panose="020B0606020202030204" pitchFamily="34" charset="0"/>
            </a:rPr>
            <a:t>CONNECT</a:t>
          </a:r>
        </a:p>
        <a:p>
          <a:pPr algn="ctr">
            <a:spcAft>
              <a:spcPts val="0"/>
            </a:spcAft>
          </a:pPr>
          <a:r>
            <a:rPr lang="en-US" sz="2000" b="0" dirty="0">
              <a:solidFill>
                <a:schemeClr val="tx1"/>
              </a:solidFill>
              <a:latin typeface="Arial Narrow" panose="020B0606020202030204" pitchFamily="34" charset="0"/>
            </a:rPr>
            <a:t>THEM TO RESOURCES</a:t>
          </a:r>
        </a:p>
      </dgm:t>
    </dgm:pt>
    <dgm:pt modelId="{35BF8C8D-8AA7-46B5-8A1B-24B2C0161AA9}" type="parTrans" cxnId="{E381981B-3258-4F02-86D1-1DC6E5BBED3A}">
      <dgm:prSet/>
      <dgm:spPr/>
      <dgm:t>
        <a:bodyPr/>
        <a:lstStyle/>
        <a:p>
          <a:endParaRPr lang="en-US">
            <a:solidFill>
              <a:schemeClr val="bg1"/>
            </a:solidFill>
          </a:endParaRPr>
        </a:p>
      </dgm:t>
    </dgm:pt>
    <dgm:pt modelId="{8791D3E0-C09F-44DF-B6CE-1613761F3E29}" type="sibTrans" cxnId="{E381981B-3258-4F02-86D1-1DC6E5BBED3A}">
      <dgm:prSet/>
      <dgm:spPr/>
      <dgm:t>
        <a:bodyPr/>
        <a:lstStyle/>
        <a:p>
          <a:endParaRPr lang="en-US">
            <a:solidFill>
              <a:schemeClr val="bg1"/>
            </a:solidFill>
          </a:endParaRPr>
        </a:p>
      </dgm:t>
    </dgm:pt>
    <dgm:pt modelId="{391C9E7A-B450-4CD6-A54E-62D8DFEF11FE}">
      <dgm:prSet phldrT="[Text]" custT="1"/>
      <dgm:spPr/>
      <dgm:t>
        <a:bodyPr/>
        <a:lstStyle/>
        <a:p>
          <a:pPr algn="ctr">
            <a:spcAft>
              <a:spcPts val="600"/>
            </a:spcAft>
          </a:pPr>
          <a:r>
            <a:rPr lang="en-US" sz="2000" b="1" dirty="0">
              <a:solidFill>
                <a:schemeClr val="tx1"/>
              </a:solidFill>
              <a:latin typeface="Arial Narrow" panose="020B0606020202030204" pitchFamily="34" charset="0"/>
            </a:rPr>
            <a:t>IDENTIFY</a:t>
          </a:r>
          <a:r>
            <a:rPr lang="en-US" sz="2000" b="0" dirty="0">
              <a:solidFill>
                <a:schemeClr val="tx1"/>
              </a:solidFill>
              <a:latin typeface="Arial Narrow" panose="020B0606020202030204" pitchFamily="34" charset="0"/>
            </a:rPr>
            <a:t> LOCAL MENTORS, RESOURCES</a:t>
          </a:r>
        </a:p>
        <a:p>
          <a:pPr algn="ctr">
            <a:spcAft>
              <a:spcPts val="0"/>
            </a:spcAft>
          </a:pPr>
          <a:r>
            <a:rPr lang="en-US" sz="2000" b="0" dirty="0">
              <a:solidFill>
                <a:schemeClr val="tx1"/>
              </a:solidFill>
              <a:latin typeface="Arial Narrow" panose="020B0606020202030204" pitchFamily="34" charset="0"/>
            </a:rPr>
            <a:t> </a:t>
          </a:r>
          <a:r>
            <a:rPr lang="en-US" sz="2000" b="1" dirty="0">
              <a:solidFill>
                <a:schemeClr val="tx1"/>
              </a:solidFill>
              <a:latin typeface="Arial Narrow" panose="020B0606020202030204" pitchFamily="34" charset="0"/>
            </a:rPr>
            <a:t>SHARE</a:t>
          </a:r>
        </a:p>
        <a:p>
          <a:pPr algn="ctr">
            <a:spcAft>
              <a:spcPts val="0"/>
            </a:spcAft>
          </a:pPr>
          <a:r>
            <a:rPr lang="en-US" sz="2000" b="0" dirty="0">
              <a:solidFill>
                <a:schemeClr val="tx1"/>
              </a:solidFill>
              <a:latin typeface="Arial Narrow" panose="020B0606020202030204" pitchFamily="34" charset="0"/>
            </a:rPr>
            <a:t> BEST PRACTICES </a:t>
          </a:r>
        </a:p>
      </dgm:t>
    </dgm:pt>
    <dgm:pt modelId="{D6554B9F-5D67-425A-812E-2151ABAD0884}" type="sibTrans" cxnId="{6BCBB5DF-406D-4671-B6CC-ACB763DD3700}">
      <dgm:prSet/>
      <dgm:spPr/>
      <dgm:t>
        <a:bodyPr/>
        <a:lstStyle/>
        <a:p>
          <a:endParaRPr lang="en-US">
            <a:solidFill>
              <a:schemeClr val="bg1"/>
            </a:solidFill>
          </a:endParaRPr>
        </a:p>
      </dgm:t>
    </dgm:pt>
    <dgm:pt modelId="{C7E0D15B-7725-4F14-920C-A9D88DEF064E}" type="parTrans" cxnId="{6BCBB5DF-406D-4671-B6CC-ACB763DD3700}">
      <dgm:prSet/>
      <dgm:spPr/>
      <dgm:t>
        <a:bodyPr/>
        <a:lstStyle/>
        <a:p>
          <a:endParaRPr lang="en-US">
            <a:solidFill>
              <a:schemeClr val="bg1"/>
            </a:solidFill>
          </a:endParaRPr>
        </a:p>
      </dgm:t>
    </dgm:pt>
    <dgm:pt modelId="{ACFD7ACF-549C-4983-B43C-0A0D62D8E04D}" type="pres">
      <dgm:prSet presAssocID="{6C41B8E6-2475-41F4-9E63-3297998E7D4A}" presName="rootnode" presStyleCnt="0">
        <dgm:presLayoutVars>
          <dgm:chMax/>
          <dgm:chPref/>
          <dgm:dir/>
          <dgm:animLvl val="lvl"/>
        </dgm:presLayoutVars>
      </dgm:prSet>
      <dgm:spPr/>
    </dgm:pt>
    <dgm:pt modelId="{B9334DAB-D40B-4658-8E09-A3F9CC594968}" type="pres">
      <dgm:prSet presAssocID="{6E662336-0BBA-45B0-A1B8-7F2A131590B4}" presName="composite" presStyleCnt="0"/>
      <dgm:spPr/>
    </dgm:pt>
    <dgm:pt modelId="{2C07F5E8-728F-49E0-974E-0F8339E3DD76}" type="pres">
      <dgm:prSet presAssocID="{6E662336-0BBA-45B0-A1B8-7F2A131590B4}" presName="LShape" presStyleLbl="alignNode1" presStyleIdx="0" presStyleCnt="7" custLinFactNeighborX="-28472" custLinFactNeighborY="-3568"/>
      <dgm:spPr>
        <a:solidFill>
          <a:srgbClr val="00B0F0"/>
        </a:solidFill>
        <a:ln>
          <a:solidFill>
            <a:srgbClr val="01B4E7"/>
          </a:solidFill>
        </a:ln>
      </dgm:spPr>
    </dgm:pt>
    <dgm:pt modelId="{5C0B09B7-A905-4979-A1DC-D114B9CDB472}" type="pres">
      <dgm:prSet presAssocID="{6E662336-0BBA-45B0-A1B8-7F2A131590B4}" presName="ParentText" presStyleLbl="revTx" presStyleIdx="0" presStyleCnt="4" custLinFactNeighborX="-31537" custLinFactNeighborY="-2709">
        <dgm:presLayoutVars>
          <dgm:chMax val="0"/>
          <dgm:chPref val="0"/>
          <dgm:bulletEnabled val="1"/>
        </dgm:presLayoutVars>
      </dgm:prSet>
      <dgm:spPr/>
    </dgm:pt>
    <dgm:pt modelId="{53818C4F-F6B5-427D-93C6-AE5F274E47AC}" type="pres">
      <dgm:prSet presAssocID="{6E662336-0BBA-45B0-A1B8-7F2A131590B4}" presName="Triangle" presStyleLbl="alignNode1" presStyleIdx="1" presStyleCnt="7" custLinFactX="-60489" custLinFactNeighborX="-100000" custLinFactNeighborY="9441"/>
      <dgm:spPr>
        <a:solidFill>
          <a:srgbClr val="00B0F0"/>
        </a:solidFill>
        <a:ln>
          <a:solidFill>
            <a:srgbClr val="01B4E7"/>
          </a:solidFill>
        </a:ln>
      </dgm:spPr>
    </dgm:pt>
    <dgm:pt modelId="{02ABA315-2C0C-4BB6-84B7-C9B107B5ACAE}" type="pres">
      <dgm:prSet presAssocID="{503F7391-3D41-4120-8632-FDE71A9DAB20}" presName="sibTrans" presStyleCnt="0"/>
      <dgm:spPr/>
    </dgm:pt>
    <dgm:pt modelId="{E8952A14-73D1-41F5-8313-F6A67A79F2B1}" type="pres">
      <dgm:prSet presAssocID="{503F7391-3D41-4120-8632-FDE71A9DAB20}" presName="space" presStyleCnt="0"/>
      <dgm:spPr/>
    </dgm:pt>
    <dgm:pt modelId="{8FC97BD1-7D2A-4198-86AA-9DA31BAB8AFF}" type="pres">
      <dgm:prSet presAssocID="{391C9E7A-B450-4CD6-A54E-62D8DFEF11FE}" presName="composite" presStyleCnt="0"/>
      <dgm:spPr/>
    </dgm:pt>
    <dgm:pt modelId="{90E43F92-D940-4CC4-884A-7E2B41B2520B}" type="pres">
      <dgm:prSet presAssocID="{391C9E7A-B450-4CD6-A54E-62D8DFEF11FE}" presName="LShape" presStyleLbl="alignNode1" presStyleIdx="2" presStyleCnt="7" custLinFactNeighborX="-28410" custLinFactNeighborY="6878"/>
      <dgm:spPr>
        <a:solidFill>
          <a:srgbClr val="00B0F0"/>
        </a:solidFill>
        <a:ln>
          <a:solidFill>
            <a:srgbClr val="01B4E7"/>
          </a:solidFill>
        </a:ln>
      </dgm:spPr>
    </dgm:pt>
    <dgm:pt modelId="{0E10A54F-871C-47F2-B05A-1A360526317C}" type="pres">
      <dgm:prSet presAssocID="{391C9E7A-B450-4CD6-A54E-62D8DFEF11FE}" presName="ParentText" presStyleLbl="revTx" presStyleIdx="1" presStyleCnt="4" custScaleY="97633" custLinFactNeighborX="-31468" custLinFactNeighborY="5222">
        <dgm:presLayoutVars>
          <dgm:chMax val="0"/>
          <dgm:chPref val="0"/>
          <dgm:bulletEnabled val="1"/>
        </dgm:presLayoutVars>
      </dgm:prSet>
      <dgm:spPr/>
    </dgm:pt>
    <dgm:pt modelId="{132860A5-76CB-4C6D-AF0B-9977E04C2310}" type="pres">
      <dgm:prSet presAssocID="{391C9E7A-B450-4CD6-A54E-62D8DFEF11FE}" presName="Triangle" presStyleLbl="alignNode1" presStyleIdx="3" presStyleCnt="7" custLinFactX="-76925" custLinFactNeighborX="-100000" custLinFactNeighborY="43145"/>
      <dgm:spPr>
        <a:solidFill>
          <a:srgbClr val="00B0F0"/>
        </a:solidFill>
        <a:ln>
          <a:solidFill>
            <a:srgbClr val="01B4E7"/>
          </a:solidFill>
        </a:ln>
      </dgm:spPr>
    </dgm:pt>
    <dgm:pt modelId="{94E883EA-ADAC-4168-8404-E57E4848DDDB}" type="pres">
      <dgm:prSet presAssocID="{D6554B9F-5D67-425A-812E-2151ABAD0884}" presName="sibTrans" presStyleCnt="0"/>
      <dgm:spPr/>
    </dgm:pt>
    <dgm:pt modelId="{FFC80780-8F47-4D49-B9C7-C5CC13EC2C2D}" type="pres">
      <dgm:prSet presAssocID="{D6554B9F-5D67-425A-812E-2151ABAD0884}" presName="space" presStyleCnt="0"/>
      <dgm:spPr/>
    </dgm:pt>
    <dgm:pt modelId="{D5CEB387-928C-4130-95CB-AB6341F26054}" type="pres">
      <dgm:prSet presAssocID="{A50D24CC-E257-4C94-BB75-48BFF6B1DFCE}" presName="composite" presStyleCnt="0"/>
      <dgm:spPr/>
    </dgm:pt>
    <dgm:pt modelId="{1A86CC65-B7B6-46A8-B61F-34852B60F4E8}" type="pres">
      <dgm:prSet presAssocID="{A50D24CC-E257-4C94-BB75-48BFF6B1DFCE}" presName="LShape" presStyleLbl="alignNode1" presStyleIdx="4" presStyleCnt="7" custLinFactNeighborX="-32698" custLinFactNeighborY="21842"/>
      <dgm:spPr>
        <a:solidFill>
          <a:srgbClr val="00B0F0"/>
        </a:solidFill>
        <a:ln>
          <a:solidFill>
            <a:srgbClr val="01B4E7"/>
          </a:solidFill>
        </a:ln>
      </dgm:spPr>
    </dgm:pt>
    <dgm:pt modelId="{231FE854-1BD7-442D-8435-2546CD05A51B}" type="pres">
      <dgm:prSet presAssocID="{A50D24CC-E257-4C94-BB75-48BFF6B1DFCE}" presName="ParentText" presStyleLbl="revTx" presStyleIdx="2" presStyleCnt="4" custLinFactNeighborX="-36218" custLinFactNeighborY="16587">
        <dgm:presLayoutVars>
          <dgm:chMax val="0"/>
          <dgm:chPref val="0"/>
          <dgm:bulletEnabled val="1"/>
        </dgm:presLayoutVars>
      </dgm:prSet>
      <dgm:spPr/>
    </dgm:pt>
    <dgm:pt modelId="{C24A8DCF-FE97-4DFE-B475-6D2FF58F8371}" type="pres">
      <dgm:prSet presAssocID="{A50D24CC-E257-4C94-BB75-48BFF6B1DFCE}" presName="Triangle" presStyleLbl="alignNode1" presStyleIdx="5" presStyleCnt="7" custLinFactX="-95105" custLinFactNeighborX="-100000" custLinFactNeighborY="99089"/>
      <dgm:spPr>
        <a:solidFill>
          <a:srgbClr val="00B0F0"/>
        </a:solidFill>
        <a:ln>
          <a:solidFill>
            <a:srgbClr val="01B4E7"/>
          </a:solidFill>
        </a:ln>
      </dgm:spPr>
    </dgm:pt>
    <dgm:pt modelId="{9A18903D-C21A-45A1-9953-C5C6FA3C2F0E}" type="pres">
      <dgm:prSet presAssocID="{878C360A-FE84-4285-B928-C792EEDB1F52}" presName="sibTrans" presStyleCnt="0"/>
      <dgm:spPr/>
    </dgm:pt>
    <dgm:pt modelId="{859E785C-366F-460D-8D1D-37314BABBF1A}" type="pres">
      <dgm:prSet presAssocID="{878C360A-FE84-4285-B928-C792EEDB1F52}" presName="space" presStyleCnt="0"/>
      <dgm:spPr/>
    </dgm:pt>
    <dgm:pt modelId="{D825C3CE-F355-49DC-B5ED-991548681BBF}" type="pres">
      <dgm:prSet presAssocID="{8E5270E4-0973-4EFA-AFB6-6E82D55C1F46}" presName="composite" presStyleCnt="0"/>
      <dgm:spPr/>
    </dgm:pt>
    <dgm:pt modelId="{6BEEA08B-4889-44CF-8997-F613B6BCFE86}" type="pres">
      <dgm:prSet presAssocID="{8E5270E4-0973-4EFA-AFB6-6E82D55C1F46}" presName="LShape" presStyleLbl="alignNode1" presStyleIdx="6" presStyleCnt="7" custLinFactNeighborX="-35378" custLinFactNeighborY="38354"/>
      <dgm:spPr>
        <a:solidFill>
          <a:srgbClr val="00B0F0"/>
        </a:solidFill>
        <a:ln>
          <a:solidFill>
            <a:srgbClr val="01B4E7"/>
          </a:solidFill>
        </a:ln>
      </dgm:spPr>
    </dgm:pt>
    <dgm:pt modelId="{06931779-2CB3-4D20-96BE-C92D0E212134}" type="pres">
      <dgm:prSet presAssocID="{8E5270E4-0973-4EFA-AFB6-6E82D55C1F46}" presName="ParentText" presStyleLbl="revTx" presStyleIdx="3" presStyleCnt="4" custScaleX="108166" custLinFactNeighborX="-39187" custLinFactNeighborY="29126">
        <dgm:presLayoutVars>
          <dgm:chMax val="0"/>
          <dgm:chPref val="0"/>
          <dgm:bulletEnabled val="1"/>
        </dgm:presLayoutVars>
      </dgm:prSet>
      <dgm:spPr/>
    </dgm:pt>
  </dgm:ptLst>
  <dgm:cxnLst>
    <dgm:cxn modelId="{E381981B-3258-4F02-86D1-1DC6E5BBED3A}" srcId="{6C41B8E6-2475-41F4-9E63-3297998E7D4A}" destId="{8E5270E4-0973-4EFA-AFB6-6E82D55C1F46}" srcOrd="3" destOrd="0" parTransId="{35BF8C8D-8AA7-46B5-8A1B-24B2C0161AA9}" sibTransId="{8791D3E0-C09F-44DF-B6CE-1613761F3E29}"/>
    <dgm:cxn modelId="{40F8C181-15C6-4285-B616-2FEB9631067B}" type="presOf" srcId="{8E5270E4-0973-4EFA-AFB6-6E82D55C1F46}" destId="{06931779-2CB3-4D20-96BE-C92D0E212134}" srcOrd="0" destOrd="0" presId="urn:microsoft.com/office/officeart/2009/3/layout/StepUpProcess"/>
    <dgm:cxn modelId="{66CB2792-D232-41F8-9F1B-0489E9DE1FDA}" type="presOf" srcId="{6C41B8E6-2475-41F4-9E63-3297998E7D4A}" destId="{ACFD7ACF-549C-4983-B43C-0A0D62D8E04D}" srcOrd="0" destOrd="0" presId="urn:microsoft.com/office/officeart/2009/3/layout/StepUpProcess"/>
    <dgm:cxn modelId="{5A611796-5AC0-4CB2-8106-C16793CE4413}" type="presOf" srcId="{6E662336-0BBA-45B0-A1B8-7F2A131590B4}" destId="{5C0B09B7-A905-4979-A1DC-D114B9CDB472}" srcOrd="0" destOrd="0" presId="urn:microsoft.com/office/officeart/2009/3/layout/StepUpProcess"/>
    <dgm:cxn modelId="{3A3625AB-4783-48E9-989A-8A1792124117}" type="presOf" srcId="{A50D24CC-E257-4C94-BB75-48BFF6B1DFCE}" destId="{231FE854-1BD7-442D-8435-2546CD05A51B}" srcOrd="0" destOrd="0" presId="urn:microsoft.com/office/officeart/2009/3/layout/StepUpProcess"/>
    <dgm:cxn modelId="{B961FFB8-8EBA-4028-B5E5-33FC80937ECA}" type="presOf" srcId="{391C9E7A-B450-4CD6-A54E-62D8DFEF11FE}" destId="{0E10A54F-871C-47F2-B05A-1A360526317C}" srcOrd="0" destOrd="0" presId="urn:microsoft.com/office/officeart/2009/3/layout/StepUpProcess"/>
    <dgm:cxn modelId="{11CC8ED9-F0B9-42AB-AF6B-B5E46A8B4E0A}" srcId="{6C41B8E6-2475-41F4-9E63-3297998E7D4A}" destId="{6E662336-0BBA-45B0-A1B8-7F2A131590B4}" srcOrd="0" destOrd="0" parTransId="{F5B5955E-CEB3-4273-9CF6-1A2FB92BABDC}" sibTransId="{503F7391-3D41-4120-8632-FDE71A9DAB20}"/>
    <dgm:cxn modelId="{6BCBB5DF-406D-4671-B6CC-ACB763DD3700}" srcId="{6C41B8E6-2475-41F4-9E63-3297998E7D4A}" destId="{391C9E7A-B450-4CD6-A54E-62D8DFEF11FE}" srcOrd="1" destOrd="0" parTransId="{C7E0D15B-7725-4F14-920C-A9D88DEF064E}" sibTransId="{D6554B9F-5D67-425A-812E-2151ABAD0884}"/>
    <dgm:cxn modelId="{B598A4EB-CA23-4C9E-8752-89E0679D485C}" srcId="{6C41B8E6-2475-41F4-9E63-3297998E7D4A}" destId="{A50D24CC-E257-4C94-BB75-48BFF6B1DFCE}" srcOrd="2" destOrd="0" parTransId="{E1359502-A4A9-40CA-ADB5-BE4780E2C83C}" sibTransId="{878C360A-FE84-4285-B928-C792EEDB1F52}"/>
    <dgm:cxn modelId="{6525D81D-41A4-47EE-806B-AA530773A131}" type="presParOf" srcId="{ACFD7ACF-549C-4983-B43C-0A0D62D8E04D}" destId="{B9334DAB-D40B-4658-8E09-A3F9CC594968}" srcOrd="0" destOrd="0" presId="urn:microsoft.com/office/officeart/2009/3/layout/StepUpProcess"/>
    <dgm:cxn modelId="{BF8107FA-9224-4E58-8235-63969DD537FD}" type="presParOf" srcId="{B9334DAB-D40B-4658-8E09-A3F9CC594968}" destId="{2C07F5E8-728F-49E0-974E-0F8339E3DD76}" srcOrd="0" destOrd="0" presId="urn:microsoft.com/office/officeart/2009/3/layout/StepUpProcess"/>
    <dgm:cxn modelId="{EAF98B8C-C2BC-430C-8191-EA83CB434C4C}" type="presParOf" srcId="{B9334DAB-D40B-4658-8E09-A3F9CC594968}" destId="{5C0B09B7-A905-4979-A1DC-D114B9CDB472}" srcOrd="1" destOrd="0" presId="urn:microsoft.com/office/officeart/2009/3/layout/StepUpProcess"/>
    <dgm:cxn modelId="{BF0FC14E-9835-437A-A5FD-EDD4353CE05D}" type="presParOf" srcId="{B9334DAB-D40B-4658-8E09-A3F9CC594968}" destId="{53818C4F-F6B5-427D-93C6-AE5F274E47AC}" srcOrd="2" destOrd="0" presId="urn:microsoft.com/office/officeart/2009/3/layout/StepUpProcess"/>
    <dgm:cxn modelId="{99DBC6CE-4E56-47B8-AB69-3EB9EBD2A218}" type="presParOf" srcId="{ACFD7ACF-549C-4983-B43C-0A0D62D8E04D}" destId="{02ABA315-2C0C-4BB6-84B7-C9B107B5ACAE}" srcOrd="1" destOrd="0" presId="urn:microsoft.com/office/officeart/2009/3/layout/StepUpProcess"/>
    <dgm:cxn modelId="{59F569D5-4BC0-4CC8-8AEE-FDBAA107E30B}" type="presParOf" srcId="{02ABA315-2C0C-4BB6-84B7-C9B107B5ACAE}" destId="{E8952A14-73D1-41F5-8313-F6A67A79F2B1}" srcOrd="0" destOrd="0" presId="urn:microsoft.com/office/officeart/2009/3/layout/StepUpProcess"/>
    <dgm:cxn modelId="{02E9A688-9E73-4A36-BC8C-0F21B562F81B}" type="presParOf" srcId="{ACFD7ACF-549C-4983-B43C-0A0D62D8E04D}" destId="{8FC97BD1-7D2A-4198-86AA-9DA31BAB8AFF}" srcOrd="2" destOrd="0" presId="urn:microsoft.com/office/officeart/2009/3/layout/StepUpProcess"/>
    <dgm:cxn modelId="{BC91B09D-8037-4BF6-B499-8061813513DF}" type="presParOf" srcId="{8FC97BD1-7D2A-4198-86AA-9DA31BAB8AFF}" destId="{90E43F92-D940-4CC4-884A-7E2B41B2520B}" srcOrd="0" destOrd="0" presId="urn:microsoft.com/office/officeart/2009/3/layout/StepUpProcess"/>
    <dgm:cxn modelId="{83D96D3E-2C9A-4E78-8596-6E3670C6C940}" type="presParOf" srcId="{8FC97BD1-7D2A-4198-86AA-9DA31BAB8AFF}" destId="{0E10A54F-871C-47F2-B05A-1A360526317C}" srcOrd="1" destOrd="0" presId="urn:microsoft.com/office/officeart/2009/3/layout/StepUpProcess"/>
    <dgm:cxn modelId="{849162D5-E031-45F7-9F1F-E16B1B88B459}" type="presParOf" srcId="{8FC97BD1-7D2A-4198-86AA-9DA31BAB8AFF}" destId="{132860A5-76CB-4C6D-AF0B-9977E04C2310}" srcOrd="2" destOrd="0" presId="urn:microsoft.com/office/officeart/2009/3/layout/StepUpProcess"/>
    <dgm:cxn modelId="{38946DF4-E4A1-41FC-9FA8-D0FFEB4352D9}" type="presParOf" srcId="{ACFD7ACF-549C-4983-B43C-0A0D62D8E04D}" destId="{94E883EA-ADAC-4168-8404-E57E4848DDDB}" srcOrd="3" destOrd="0" presId="urn:microsoft.com/office/officeart/2009/3/layout/StepUpProcess"/>
    <dgm:cxn modelId="{47D68127-2530-48E2-B135-34DFC23A6159}" type="presParOf" srcId="{94E883EA-ADAC-4168-8404-E57E4848DDDB}" destId="{FFC80780-8F47-4D49-B9C7-C5CC13EC2C2D}" srcOrd="0" destOrd="0" presId="urn:microsoft.com/office/officeart/2009/3/layout/StepUpProcess"/>
    <dgm:cxn modelId="{035C6DD1-4474-4E22-B4A1-957E1961EF5B}" type="presParOf" srcId="{ACFD7ACF-549C-4983-B43C-0A0D62D8E04D}" destId="{D5CEB387-928C-4130-95CB-AB6341F26054}" srcOrd="4" destOrd="0" presId="urn:microsoft.com/office/officeart/2009/3/layout/StepUpProcess"/>
    <dgm:cxn modelId="{4D5B9AEF-9940-415D-9EF6-8415830B3B35}" type="presParOf" srcId="{D5CEB387-928C-4130-95CB-AB6341F26054}" destId="{1A86CC65-B7B6-46A8-B61F-34852B60F4E8}" srcOrd="0" destOrd="0" presId="urn:microsoft.com/office/officeart/2009/3/layout/StepUpProcess"/>
    <dgm:cxn modelId="{A60370EE-54FA-4901-B882-AF0E8AA8C3D3}" type="presParOf" srcId="{D5CEB387-928C-4130-95CB-AB6341F26054}" destId="{231FE854-1BD7-442D-8435-2546CD05A51B}" srcOrd="1" destOrd="0" presId="urn:microsoft.com/office/officeart/2009/3/layout/StepUpProcess"/>
    <dgm:cxn modelId="{B8043F40-C170-407D-AE44-0286E0ABCECA}" type="presParOf" srcId="{D5CEB387-928C-4130-95CB-AB6341F26054}" destId="{C24A8DCF-FE97-4DFE-B475-6D2FF58F8371}" srcOrd="2" destOrd="0" presId="urn:microsoft.com/office/officeart/2009/3/layout/StepUpProcess"/>
    <dgm:cxn modelId="{D8AF1D41-390F-42C8-A0D0-CED9ECD9D9BB}" type="presParOf" srcId="{ACFD7ACF-549C-4983-B43C-0A0D62D8E04D}" destId="{9A18903D-C21A-45A1-9953-C5C6FA3C2F0E}" srcOrd="5" destOrd="0" presId="urn:microsoft.com/office/officeart/2009/3/layout/StepUpProcess"/>
    <dgm:cxn modelId="{8DAF1ECA-7A3F-4E35-A56F-2FEA181BCAEB}" type="presParOf" srcId="{9A18903D-C21A-45A1-9953-C5C6FA3C2F0E}" destId="{859E785C-366F-460D-8D1D-37314BABBF1A}" srcOrd="0" destOrd="0" presId="urn:microsoft.com/office/officeart/2009/3/layout/StepUpProcess"/>
    <dgm:cxn modelId="{AAB72F5E-41BB-4F6A-BA99-1CEE3CB316C7}" type="presParOf" srcId="{ACFD7ACF-549C-4983-B43C-0A0D62D8E04D}" destId="{D825C3CE-F355-49DC-B5ED-991548681BBF}" srcOrd="6" destOrd="0" presId="urn:microsoft.com/office/officeart/2009/3/layout/StepUpProcess"/>
    <dgm:cxn modelId="{3FD68DC6-3AD7-4E83-8EE5-0C280CC6942B}" type="presParOf" srcId="{D825C3CE-F355-49DC-B5ED-991548681BBF}" destId="{6BEEA08B-4889-44CF-8997-F613B6BCFE86}" srcOrd="0" destOrd="0" presId="urn:microsoft.com/office/officeart/2009/3/layout/StepUpProcess"/>
    <dgm:cxn modelId="{C871CBD3-B226-49BB-9BD9-A7DCC64C8BB0}" type="presParOf" srcId="{D825C3CE-F355-49DC-B5ED-991548681BBF}" destId="{06931779-2CB3-4D20-96BE-C92D0E212134}" srcOrd="1" destOrd="0" presId="urn:microsoft.com/office/officeart/2009/3/layout/StepUp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B6D2EE-8273-4678-AA2F-3A12BB0BE55B}"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94E537BF-C799-4A72-9610-DA43D86029C9}">
      <dgm:prSet/>
      <dgm:spPr/>
      <dgm:t>
        <a:bodyPr/>
        <a:lstStyle/>
        <a:p>
          <a:r>
            <a:rPr lang="en-US" u="sng" dirty="0"/>
            <a:t>Water project, Tanzania</a:t>
          </a:r>
          <a:endParaRPr lang="en-US" dirty="0"/>
        </a:p>
      </dgm:t>
    </dgm:pt>
    <dgm:pt modelId="{5AF530F9-92C5-4753-9112-46D0E3DE3951}" type="parTrans" cxnId="{C3FE28CF-E1CC-4EC8-975A-EE048B1E0C3C}">
      <dgm:prSet/>
      <dgm:spPr/>
      <dgm:t>
        <a:bodyPr/>
        <a:lstStyle/>
        <a:p>
          <a:endParaRPr lang="en-US"/>
        </a:p>
      </dgm:t>
    </dgm:pt>
    <dgm:pt modelId="{32518EE0-110B-4EE7-AC0C-5434185841C2}" type="sibTrans" cxnId="{C3FE28CF-E1CC-4EC8-975A-EE048B1E0C3C}">
      <dgm:prSet/>
      <dgm:spPr/>
      <dgm:t>
        <a:bodyPr/>
        <a:lstStyle/>
        <a:p>
          <a:endParaRPr lang="en-US"/>
        </a:p>
      </dgm:t>
    </dgm:pt>
    <dgm:pt modelId="{B14DAB5E-2475-495F-AE30-CCFE58D357CD}">
      <dgm:prSet/>
      <dgm:spPr/>
      <dgm:t>
        <a:bodyPr/>
        <a:lstStyle/>
        <a:p>
          <a:r>
            <a:rPr lang="en-US"/>
            <a:t>GG Water supply and facilities improvement for kindergarten in Tijuana, Mexico</a:t>
          </a:r>
        </a:p>
      </dgm:t>
    </dgm:pt>
    <dgm:pt modelId="{D8F6C18A-9650-4F79-9CE1-7A9373E31A51}" type="parTrans" cxnId="{0CAF47F7-2ABF-468C-B21F-8A43FE563CDE}">
      <dgm:prSet/>
      <dgm:spPr/>
      <dgm:t>
        <a:bodyPr/>
        <a:lstStyle/>
        <a:p>
          <a:endParaRPr lang="en-US"/>
        </a:p>
      </dgm:t>
    </dgm:pt>
    <dgm:pt modelId="{58313BEE-B351-4336-A1F7-4EB02E053F5A}" type="sibTrans" cxnId="{0CAF47F7-2ABF-468C-B21F-8A43FE563CDE}">
      <dgm:prSet/>
      <dgm:spPr/>
      <dgm:t>
        <a:bodyPr/>
        <a:lstStyle/>
        <a:p>
          <a:endParaRPr lang="en-US"/>
        </a:p>
      </dgm:t>
    </dgm:pt>
    <dgm:pt modelId="{76DF4227-3CC4-4430-B3E8-7A9184362E31}">
      <dgm:prSet/>
      <dgm:spPr/>
      <dgm:t>
        <a:bodyPr/>
        <a:lstStyle/>
        <a:p>
          <a:r>
            <a:rPr lang="en-US" u="sng" dirty="0"/>
            <a:t>Sanitation &amp; hygiene, South Africa</a:t>
          </a:r>
          <a:endParaRPr lang="en-US" dirty="0"/>
        </a:p>
      </dgm:t>
    </dgm:pt>
    <dgm:pt modelId="{681413F1-E029-48FE-A67A-23CAC53007DC}" type="parTrans" cxnId="{2E65EDDE-DDBA-40DA-AE7B-B9489B0D5433}">
      <dgm:prSet/>
      <dgm:spPr/>
      <dgm:t>
        <a:bodyPr/>
        <a:lstStyle/>
        <a:p>
          <a:endParaRPr lang="en-US"/>
        </a:p>
      </dgm:t>
    </dgm:pt>
    <dgm:pt modelId="{3A60E7EA-56FC-43B8-95AB-7D7446BA2EC7}" type="sibTrans" cxnId="{2E65EDDE-DDBA-40DA-AE7B-B9489B0D5433}">
      <dgm:prSet/>
      <dgm:spPr/>
      <dgm:t>
        <a:bodyPr/>
        <a:lstStyle/>
        <a:p>
          <a:endParaRPr lang="en-US"/>
        </a:p>
      </dgm:t>
    </dgm:pt>
    <dgm:pt modelId="{FEB6B042-2D7E-4225-97BD-407C18111A0B}">
      <dgm:prSet/>
      <dgm:spPr/>
      <dgm:t>
        <a:bodyPr/>
        <a:lstStyle/>
        <a:p>
          <a:r>
            <a:rPr lang="en-US"/>
            <a:t>GG Dialysis equipment for health center in Panipat, India</a:t>
          </a:r>
        </a:p>
      </dgm:t>
    </dgm:pt>
    <dgm:pt modelId="{A0A08127-E033-4C84-BDCC-CECF838A94E2}" type="parTrans" cxnId="{2ABA625A-24EC-4DCD-8AC3-A771D5E7157F}">
      <dgm:prSet/>
      <dgm:spPr/>
      <dgm:t>
        <a:bodyPr/>
        <a:lstStyle/>
        <a:p>
          <a:endParaRPr lang="en-US"/>
        </a:p>
      </dgm:t>
    </dgm:pt>
    <dgm:pt modelId="{23A9A5DA-0F3C-4C6B-8287-84B90A8F8095}" type="sibTrans" cxnId="{2ABA625A-24EC-4DCD-8AC3-A771D5E7157F}">
      <dgm:prSet/>
      <dgm:spPr/>
      <dgm:t>
        <a:bodyPr/>
        <a:lstStyle/>
        <a:p>
          <a:endParaRPr lang="en-US"/>
        </a:p>
      </dgm:t>
    </dgm:pt>
    <dgm:pt modelId="{EF64A268-9213-4B50-87B4-F668BFA677F5}">
      <dgm:prSet/>
      <dgm:spPr/>
      <dgm:t>
        <a:bodyPr/>
        <a:lstStyle/>
        <a:p>
          <a:r>
            <a:rPr lang="en-US"/>
            <a:t>GG Disability enpowerment project in Panipat, India</a:t>
          </a:r>
        </a:p>
      </dgm:t>
    </dgm:pt>
    <dgm:pt modelId="{D48C220F-C685-4765-B1ED-60A394C7DD7C}" type="parTrans" cxnId="{ADFE4D6E-B34C-4596-B2DF-45EF26FD0227}">
      <dgm:prSet/>
      <dgm:spPr/>
      <dgm:t>
        <a:bodyPr/>
        <a:lstStyle/>
        <a:p>
          <a:endParaRPr lang="en-US"/>
        </a:p>
      </dgm:t>
    </dgm:pt>
    <dgm:pt modelId="{A4347D49-8F32-41D9-BF28-6213173F287F}" type="sibTrans" cxnId="{ADFE4D6E-B34C-4596-B2DF-45EF26FD0227}">
      <dgm:prSet/>
      <dgm:spPr/>
      <dgm:t>
        <a:bodyPr/>
        <a:lstStyle/>
        <a:p>
          <a:endParaRPr lang="en-US"/>
        </a:p>
      </dgm:t>
    </dgm:pt>
    <dgm:pt modelId="{9AC8699D-CF03-43DB-81AB-6CE0036C3471}">
      <dgm:prSet/>
      <dgm:spPr/>
      <dgm:t>
        <a:bodyPr/>
        <a:lstStyle/>
        <a:p>
          <a:r>
            <a:rPr lang="en-US" u="sng" dirty="0"/>
            <a:t>EKG machine for pediatric center in Zimbabwe</a:t>
          </a:r>
          <a:endParaRPr lang="en-US" dirty="0"/>
        </a:p>
      </dgm:t>
    </dgm:pt>
    <dgm:pt modelId="{E206E42B-45AA-4296-91F9-D69FF6634BCA}" type="parTrans" cxnId="{8CFD75CB-07F5-4BEA-8528-DFE10AE07C43}">
      <dgm:prSet/>
      <dgm:spPr/>
      <dgm:t>
        <a:bodyPr/>
        <a:lstStyle/>
        <a:p>
          <a:endParaRPr lang="en-US"/>
        </a:p>
      </dgm:t>
    </dgm:pt>
    <dgm:pt modelId="{92C5FE58-8771-4BCF-8B38-549EEAB4B941}" type="sibTrans" cxnId="{8CFD75CB-07F5-4BEA-8528-DFE10AE07C43}">
      <dgm:prSet/>
      <dgm:spPr/>
      <dgm:t>
        <a:bodyPr/>
        <a:lstStyle/>
        <a:p>
          <a:endParaRPr lang="en-US"/>
        </a:p>
      </dgm:t>
    </dgm:pt>
    <dgm:pt modelId="{D0A8D201-105A-46A7-B510-104A23DC4575}">
      <dgm:prSet/>
      <dgm:spPr/>
      <dgm:t>
        <a:bodyPr/>
        <a:lstStyle/>
        <a:p>
          <a:r>
            <a:rPr lang="en-US"/>
            <a:t>Family aquaponics systems for Sen Sok, Cambodia</a:t>
          </a:r>
        </a:p>
      </dgm:t>
    </dgm:pt>
    <dgm:pt modelId="{1D5523FA-15DE-41BF-85C3-2A03D1444CEC}" type="parTrans" cxnId="{4FDB4C19-8AAB-4DD2-A2E3-8083B6B1BF7C}">
      <dgm:prSet/>
      <dgm:spPr/>
      <dgm:t>
        <a:bodyPr/>
        <a:lstStyle/>
        <a:p>
          <a:endParaRPr lang="en-US"/>
        </a:p>
      </dgm:t>
    </dgm:pt>
    <dgm:pt modelId="{0274C081-80BD-47DD-BA41-68A405651353}" type="sibTrans" cxnId="{4FDB4C19-8AAB-4DD2-A2E3-8083B6B1BF7C}">
      <dgm:prSet/>
      <dgm:spPr/>
      <dgm:t>
        <a:bodyPr/>
        <a:lstStyle/>
        <a:p>
          <a:endParaRPr lang="en-US"/>
        </a:p>
      </dgm:t>
    </dgm:pt>
    <dgm:pt modelId="{B114DE42-59B5-4946-9713-2E4D531CF345}">
      <dgm:prSet/>
      <dgm:spPr/>
      <dgm:t>
        <a:bodyPr/>
        <a:lstStyle/>
        <a:p>
          <a:r>
            <a:rPr lang="en-US"/>
            <a:t>Clean air stove project in Guatemala</a:t>
          </a:r>
        </a:p>
      </dgm:t>
    </dgm:pt>
    <dgm:pt modelId="{9B79FD4B-8641-4D55-B246-08EA64DD8503}" type="parTrans" cxnId="{11BC3823-37A7-41D0-A2A5-2D2D143C6534}">
      <dgm:prSet/>
      <dgm:spPr/>
      <dgm:t>
        <a:bodyPr/>
        <a:lstStyle/>
        <a:p>
          <a:endParaRPr lang="en-US"/>
        </a:p>
      </dgm:t>
    </dgm:pt>
    <dgm:pt modelId="{9D16F4E5-1547-4D1A-8F14-24E728597727}" type="sibTrans" cxnId="{11BC3823-37A7-41D0-A2A5-2D2D143C6534}">
      <dgm:prSet/>
      <dgm:spPr/>
      <dgm:t>
        <a:bodyPr/>
        <a:lstStyle/>
        <a:p>
          <a:endParaRPr lang="en-US"/>
        </a:p>
      </dgm:t>
    </dgm:pt>
    <dgm:pt modelId="{26F8A293-503A-428B-843E-1C869E7ED31A}">
      <dgm:prSet/>
      <dgm:spPr/>
      <dgm:t>
        <a:bodyPr/>
        <a:lstStyle/>
        <a:p>
          <a:r>
            <a:rPr lang="en-US" u="sng" dirty="0"/>
            <a:t>Uganda Village Peace Mediation</a:t>
          </a:r>
          <a:endParaRPr lang="en-US" dirty="0"/>
        </a:p>
      </dgm:t>
    </dgm:pt>
    <dgm:pt modelId="{F5A9154B-EB4C-4BF1-9C42-05AA44DC5CB1}" type="parTrans" cxnId="{29CF679A-37BB-4A99-A1EA-974D774F9318}">
      <dgm:prSet/>
      <dgm:spPr/>
      <dgm:t>
        <a:bodyPr/>
        <a:lstStyle/>
        <a:p>
          <a:endParaRPr lang="en-US"/>
        </a:p>
      </dgm:t>
    </dgm:pt>
    <dgm:pt modelId="{EA4DC832-D950-45B3-8889-494DE203E5A1}" type="sibTrans" cxnId="{29CF679A-37BB-4A99-A1EA-974D774F9318}">
      <dgm:prSet/>
      <dgm:spPr/>
      <dgm:t>
        <a:bodyPr/>
        <a:lstStyle/>
        <a:p>
          <a:endParaRPr lang="en-US"/>
        </a:p>
      </dgm:t>
    </dgm:pt>
    <dgm:pt modelId="{11634370-1E7C-4981-B16E-3D0061945B00}">
      <dgm:prSet/>
      <dgm:spPr/>
      <dgm:t>
        <a:bodyPr/>
        <a:lstStyle/>
        <a:p>
          <a:r>
            <a:rPr lang="en-US"/>
            <a:t>GG Heart surgeries for children in Cairo, Egypt</a:t>
          </a:r>
        </a:p>
      </dgm:t>
    </dgm:pt>
    <dgm:pt modelId="{4291F965-0349-4FAE-99F8-AF883CF7B031}" type="parTrans" cxnId="{8F31B9CB-5DDA-4E4E-8425-D7295946E953}">
      <dgm:prSet/>
      <dgm:spPr/>
      <dgm:t>
        <a:bodyPr/>
        <a:lstStyle/>
        <a:p>
          <a:endParaRPr lang="en-US"/>
        </a:p>
      </dgm:t>
    </dgm:pt>
    <dgm:pt modelId="{72BDA85D-A56B-4FC9-8C60-3D37278A33E1}" type="sibTrans" cxnId="{8F31B9CB-5DDA-4E4E-8425-D7295946E953}">
      <dgm:prSet/>
      <dgm:spPr/>
      <dgm:t>
        <a:bodyPr/>
        <a:lstStyle/>
        <a:p>
          <a:endParaRPr lang="en-US"/>
        </a:p>
      </dgm:t>
    </dgm:pt>
    <dgm:pt modelId="{2B6D2F86-DFD6-B144-B180-0AB774EECC1E}" type="pres">
      <dgm:prSet presAssocID="{09B6D2EE-8273-4678-AA2F-3A12BB0BE55B}" presName="diagram" presStyleCnt="0">
        <dgm:presLayoutVars>
          <dgm:dir/>
          <dgm:resizeHandles val="exact"/>
        </dgm:presLayoutVars>
      </dgm:prSet>
      <dgm:spPr/>
    </dgm:pt>
    <dgm:pt modelId="{5DB0922C-F2CA-1C42-8A3C-29726057A474}" type="pres">
      <dgm:prSet presAssocID="{94E537BF-C799-4A72-9610-DA43D86029C9}" presName="node" presStyleLbl="node1" presStyleIdx="0" presStyleCnt="10">
        <dgm:presLayoutVars>
          <dgm:bulletEnabled val="1"/>
        </dgm:presLayoutVars>
      </dgm:prSet>
      <dgm:spPr/>
    </dgm:pt>
    <dgm:pt modelId="{A23C7276-2A61-D847-A922-C0F2C7F90FF8}" type="pres">
      <dgm:prSet presAssocID="{32518EE0-110B-4EE7-AC0C-5434185841C2}" presName="sibTrans" presStyleCnt="0"/>
      <dgm:spPr/>
    </dgm:pt>
    <dgm:pt modelId="{D604B294-6E1F-D148-9A79-6D8D872FAC35}" type="pres">
      <dgm:prSet presAssocID="{B14DAB5E-2475-495F-AE30-CCFE58D357CD}" presName="node" presStyleLbl="node1" presStyleIdx="1" presStyleCnt="10">
        <dgm:presLayoutVars>
          <dgm:bulletEnabled val="1"/>
        </dgm:presLayoutVars>
      </dgm:prSet>
      <dgm:spPr/>
    </dgm:pt>
    <dgm:pt modelId="{0AD04C5D-207C-BE4F-8DA6-0A6157314690}" type="pres">
      <dgm:prSet presAssocID="{58313BEE-B351-4336-A1F7-4EB02E053F5A}" presName="sibTrans" presStyleCnt="0"/>
      <dgm:spPr/>
    </dgm:pt>
    <dgm:pt modelId="{CEBA0580-9CF8-A74C-9B7A-A03780116E88}" type="pres">
      <dgm:prSet presAssocID="{76DF4227-3CC4-4430-B3E8-7A9184362E31}" presName="node" presStyleLbl="node1" presStyleIdx="2" presStyleCnt="10">
        <dgm:presLayoutVars>
          <dgm:bulletEnabled val="1"/>
        </dgm:presLayoutVars>
      </dgm:prSet>
      <dgm:spPr/>
    </dgm:pt>
    <dgm:pt modelId="{804AFA1A-4367-1F48-B2BB-A8EC1AF46FB0}" type="pres">
      <dgm:prSet presAssocID="{3A60E7EA-56FC-43B8-95AB-7D7446BA2EC7}" presName="sibTrans" presStyleCnt="0"/>
      <dgm:spPr/>
    </dgm:pt>
    <dgm:pt modelId="{C6DD4BE5-8909-B640-8638-834B4E5776AA}" type="pres">
      <dgm:prSet presAssocID="{FEB6B042-2D7E-4225-97BD-407C18111A0B}" presName="node" presStyleLbl="node1" presStyleIdx="3" presStyleCnt="10">
        <dgm:presLayoutVars>
          <dgm:bulletEnabled val="1"/>
        </dgm:presLayoutVars>
      </dgm:prSet>
      <dgm:spPr/>
    </dgm:pt>
    <dgm:pt modelId="{C615578D-B0E2-AA46-9A52-BFC768E6BC3C}" type="pres">
      <dgm:prSet presAssocID="{23A9A5DA-0F3C-4C6B-8287-84B90A8F8095}" presName="sibTrans" presStyleCnt="0"/>
      <dgm:spPr/>
    </dgm:pt>
    <dgm:pt modelId="{ED179C8A-F8BD-0B4E-81F7-3ABF012C462E}" type="pres">
      <dgm:prSet presAssocID="{EF64A268-9213-4B50-87B4-F668BFA677F5}" presName="node" presStyleLbl="node1" presStyleIdx="4" presStyleCnt="10">
        <dgm:presLayoutVars>
          <dgm:bulletEnabled val="1"/>
        </dgm:presLayoutVars>
      </dgm:prSet>
      <dgm:spPr/>
    </dgm:pt>
    <dgm:pt modelId="{7B4E8968-1E7F-E74E-92BD-19500242CB1D}" type="pres">
      <dgm:prSet presAssocID="{A4347D49-8F32-41D9-BF28-6213173F287F}" presName="sibTrans" presStyleCnt="0"/>
      <dgm:spPr/>
    </dgm:pt>
    <dgm:pt modelId="{E154E203-7142-3940-9169-3A4CCD52415D}" type="pres">
      <dgm:prSet presAssocID="{9AC8699D-CF03-43DB-81AB-6CE0036C3471}" presName="node" presStyleLbl="node1" presStyleIdx="5" presStyleCnt="10">
        <dgm:presLayoutVars>
          <dgm:bulletEnabled val="1"/>
        </dgm:presLayoutVars>
      </dgm:prSet>
      <dgm:spPr/>
    </dgm:pt>
    <dgm:pt modelId="{BC1B9517-BEC6-9C49-B348-DF0FD01DAD26}" type="pres">
      <dgm:prSet presAssocID="{92C5FE58-8771-4BCF-8B38-549EEAB4B941}" presName="sibTrans" presStyleCnt="0"/>
      <dgm:spPr/>
    </dgm:pt>
    <dgm:pt modelId="{78C8BE2C-FCF4-854B-968E-746447BCA54C}" type="pres">
      <dgm:prSet presAssocID="{D0A8D201-105A-46A7-B510-104A23DC4575}" presName="node" presStyleLbl="node1" presStyleIdx="6" presStyleCnt="10">
        <dgm:presLayoutVars>
          <dgm:bulletEnabled val="1"/>
        </dgm:presLayoutVars>
      </dgm:prSet>
      <dgm:spPr/>
    </dgm:pt>
    <dgm:pt modelId="{F47027E9-7687-DE45-8E6E-DA3EC890BE9D}" type="pres">
      <dgm:prSet presAssocID="{0274C081-80BD-47DD-BA41-68A405651353}" presName="sibTrans" presStyleCnt="0"/>
      <dgm:spPr/>
    </dgm:pt>
    <dgm:pt modelId="{EE5C60B3-E111-F745-BADB-31B3E08A4D01}" type="pres">
      <dgm:prSet presAssocID="{B114DE42-59B5-4946-9713-2E4D531CF345}" presName="node" presStyleLbl="node1" presStyleIdx="7" presStyleCnt="10">
        <dgm:presLayoutVars>
          <dgm:bulletEnabled val="1"/>
        </dgm:presLayoutVars>
      </dgm:prSet>
      <dgm:spPr/>
    </dgm:pt>
    <dgm:pt modelId="{5F634891-BF27-7847-8208-B1C2FB8D27A7}" type="pres">
      <dgm:prSet presAssocID="{9D16F4E5-1547-4D1A-8F14-24E728597727}" presName="sibTrans" presStyleCnt="0"/>
      <dgm:spPr/>
    </dgm:pt>
    <dgm:pt modelId="{737D3193-CF4B-9E45-A525-5DEE84FD0C1F}" type="pres">
      <dgm:prSet presAssocID="{26F8A293-503A-428B-843E-1C869E7ED31A}" presName="node" presStyleLbl="node1" presStyleIdx="8" presStyleCnt="10">
        <dgm:presLayoutVars>
          <dgm:bulletEnabled val="1"/>
        </dgm:presLayoutVars>
      </dgm:prSet>
      <dgm:spPr/>
    </dgm:pt>
    <dgm:pt modelId="{C7A86BE5-BD40-104F-8B84-BFFAB4CFC040}" type="pres">
      <dgm:prSet presAssocID="{EA4DC832-D950-45B3-8889-494DE203E5A1}" presName="sibTrans" presStyleCnt="0"/>
      <dgm:spPr/>
    </dgm:pt>
    <dgm:pt modelId="{0740634A-AD9E-E647-8F65-BF70226CD012}" type="pres">
      <dgm:prSet presAssocID="{11634370-1E7C-4981-B16E-3D0061945B00}" presName="node" presStyleLbl="node1" presStyleIdx="9" presStyleCnt="10">
        <dgm:presLayoutVars>
          <dgm:bulletEnabled val="1"/>
        </dgm:presLayoutVars>
      </dgm:prSet>
      <dgm:spPr/>
    </dgm:pt>
  </dgm:ptLst>
  <dgm:cxnLst>
    <dgm:cxn modelId="{A16CDD11-5970-D04B-8102-E6C389513402}" type="presOf" srcId="{D0A8D201-105A-46A7-B510-104A23DC4575}" destId="{78C8BE2C-FCF4-854B-968E-746447BCA54C}" srcOrd="0" destOrd="0" presId="urn:microsoft.com/office/officeart/2005/8/layout/default"/>
    <dgm:cxn modelId="{4FDB4C19-8AAB-4DD2-A2E3-8083B6B1BF7C}" srcId="{09B6D2EE-8273-4678-AA2F-3A12BB0BE55B}" destId="{D0A8D201-105A-46A7-B510-104A23DC4575}" srcOrd="6" destOrd="0" parTransId="{1D5523FA-15DE-41BF-85C3-2A03D1444CEC}" sibTransId="{0274C081-80BD-47DD-BA41-68A405651353}"/>
    <dgm:cxn modelId="{11BC3823-37A7-41D0-A2A5-2D2D143C6534}" srcId="{09B6D2EE-8273-4678-AA2F-3A12BB0BE55B}" destId="{B114DE42-59B5-4946-9713-2E4D531CF345}" srcOrd="7" destOrd="0" parTransId="{9B79FD4B-8641-4D55-B246-08EA64DD8503}" sibTransId="{9D16F4E5-1547-4D1A-8F14-24E728597727}"/>
    <dgm:cxn modelId="{2ABA625A-24EC-4DCD-8AC3-A771D5E7157F}" srcId="{09B6D2EE-8273-4678-AA2F-3A12BB0BE55B}" destId="{FEB6B042-2D7E-4225-97BD-407C18111A0B}" srcOrd="3" destOrd="0" parTransId="{A0A08127-E033-4C84-BDCC-CECF838A94E2}" sibTransId="{23A9A5DA-0F3C-4C6B-8287-84B90A8F8095}"/>
    <dgm:cxn modelId="{9A848D63-8C33-EE4A-B998-D667111EE98B}" type="presOf" srcId="{11634370-1E7C-4981-B16E-3D0061945B00}" destId="{0740634A-AD9E-E647-8F65-BF70226CD012}" srcOrd="0" destOrd="0" presId="urn:microsoft.com/office/officeart/2005/8/layout/default"/>
    <dgm:cxn modelId="{ADFE4D6E-B34C-4596-B2DF-45EF26FD0227}" srcId="{09B6D2EE-8273-4678-AA2F-3A12BB0BE55B}" destId="{EF64A268-9213-4B50-87B4-F668BFA677F5}" srcOrd="4" destOrd="0" parTransId="{D48C220F-C685-4765-B1ED-60A394C7DD7C}" sibTransId="{A4347D49-8F32-41D9-BF28-6213173F287F}"/>
    <dgm:cxn modelId="{4B149E70-2E7F-FC41-A556-3B35DA8B9EFB}" type="presOf" srcId="{76DF4227-3CC4-4430-B3E8-7A9184362E31}" destId="{CEBA0580-9CF8-A74C-9B7A-A03780116E88}" srcOrd="0" destOrd="0" presId="urn:microsoft.com/office/officeart/2005/8/layout/default"/>
    <dgm:cxn modelId="{A87D2F7B-4BDB-784A-98EC-EE899D91DD28}" type="presOf" srcId="{EF64A268-9213-4B50-87B4-F668BFA677F5}" destId="{ED179C8A-F8BD-0B4E-81F7-3ABF012C462E}" srcOrd="0" destOrd="0" presId="urn:microsoft.com/office/officeart/2005/8/layout/default"/>
    <dgm:cxn modelId="{C5CB0C7E-AB30-BE45-8523-8E109ADDB455}" type="presOf" srcId="{B114DE42-59B5-4946-9713-2E4D531CF345}" destId="{EE5C60B3-E111-F745-BADB-31B3E08A4D01}" srcOrd="0" destOrd="0" presId="urn:microsoft.com/office/officeart/2005/8/layout/default"/>
    <dgm:cxn modelId="{E774CD8F-147A-6142-9BAA-316944E69E37}" type="presOf" srcId="{26F8A293-503A-428B-843E-1C869E7ED31A}" destId="{737D3193-CF4B-9E45-A525-5DEE84FD0C1F}" srcOrd="0" destOrd="0" presId="urn:microsoft.com/office/officeart/2005/8/layout/default"/>
    <dgm:cxn modelId="{29CF679A-37BB-4A99-A1EA-974D774F9318}" srcId="{09B6D2EE-8273-4678-AA2F-3A12BB0BE55B}" destId="{26F8A293-503A-428B-843E-1C869E7ED31A}" srcOrd="8" destOrd="0" parTransId="{F5A9154B-EB4C-4BF1-9C42-05AA44DC5CB1}" sibTransId="{EA4DC832-D950-45B3-8889-494DE203E5A1}"/>
    <dgm:cxn modelId="{B9658B9D-36B6-7745-8D4F-66FEEB9E23AF}" type="presOf" srcId="{FEB6B042-2D7E-4225-97BD-407C18111A0B}" destId="{C6DD4BE5-8909-B640-8638-834B4E5776AA}" srcOrd="0" destOrd="0" presId="urn:microsoft.com/office/officeart/2005/8/layout/default"/>
    <dgm:cxn modelId="{45C46EA2-C7F3-4C44-B7D5-135CD13B2BD7}" type="presOf" srcId="{B14DAB5E-2475-495F-AE30-CCFE58D357CD}" destId="{D604B294-6E1F-D148-9A79-6D8D872FAC35}" srcOrd="0" destOrd="0" presId="urn:microsoft.com/office/officeart/2005/8/layout/default"/>
    <dgm:cxn modelId="{138338A7-EEA6-E94B-80E8-FE74B34377FE}" type="presOf" srcId="{09B6D2EE-8273-4678-AA2F-3A12BB0BE55B}" destId="{2B6D2F86-DFD6-B144-B180-0AB774EECC1E}" srcOrd="0" destOrd="0" presId="urn:microsoft.com/office/officeart/2005/8/layout/default"/>
    <dgm:cxn modelId="{21B9A0BC-85DF-0747-BC93-8F5F686210C3}" type="presOf" srcId="{9AC8699D-CF03-43DB-81AB-6CE0036C3471}" destId="{E154E203-7142-3940-9169-3A4CCD52415D}" srcOrd="0" destOrd="0" presId="urn:microsoft.com/office/officeart/2005/8/layout/default"/>
    <dgm:cxn modelId="{8CFD75CB-07F5-4BEA-8528-DFE10AE07C43}" srcId="{09B6D2EE-8273-4678-AA2F-3A12BB0BE55B}" destId="{9AC8699D-CF03-43DB-81AB-6CE0036C3471}" srcOrd="5" destOrd="0" parTransId="{E206E42B-45AA-4296-91F9-D69FF6634BCA}" sibTransId="{92C5FE58-8771-4BCF-8B38-549EEAB4B941}"/>
    <dgm:cxn modelId="{8F31B9CB-5DDA-4E4E-8425-D7295946E953}" srcId="{09B6D2EE-8273-4678-AA2F-3A12BB0BE55B}" destId="{11634370-1E7C-4981-B16E-3D0061945B00}" srcOrd="9" destOrd="0" parTransId="{4291F965-0349-4FAE-99F8-AF883CF7B031}" sibTransId="{72BDA85D-A56B-4FC9-8C60-3D37278A33E1}"/>
    <dgm:cxn modelId="{C3FE28CF-E1CC-4EC8-975A-EE048B1E0C3C}" srcId="{09B6D2EE-8273-4678-AA2F-3A12BB0BE55B}" destId="{94E537BF-C799-4A72-9610-DA43D86029C9}" srcOrd="0" destOrd="0" parTransId="{5AF530F9-92C5-4753-9112-46D0E3DE3951}" sibTransId="{32518EE0-110B-4EE7-AC0C-5434185841C2}"/>
    <dgm:cxn modelId="{2E65EDDE-DDBA-40DA-AE7B-B9489B0D5433}" srcId="{09B6D2EE-8273-4678-AA2F-3A12BB0BE55B}" destId="{76DF4227-3CC4-4430-B3E8-7A9184362E31}" srcOrd="2" destOrd="0" parTransId="{681413F1-E029-48FE-A67A-23CAC53007DC}" sibTransId="{3A60E7EA-56FC-43B8-95AB-7D7446BA2EC7}"/>
    <dgm:cxn modelId="{157651EC-AFAF-C74E-9405-8EC449F95994}" type="presOf" srcId="{94E537BF-C799-4A72-9610-DA43D86029C9}" destId="{5DB0922C-F2CA-1C42-8A3C-29726057A474}" srcOrd="0" destOrd="0" presId="urn:microsoft.com/office/officeart/2005/8/layout/default"/>
    <dgm:cxn modelId="{0CAF47F7-2ABF-468C-B21F-8A43FE563CDE}" srcId="{09B6D2EE-8273-4678-AA2F-3A12BB0BE55B}" destId="{B14DAB5E-2475-495F-AE30-CCFE58D357CD}" srcOrd="1" destOrd="0" parTransId="{D8F6C18A-9650-4F79-9CE1-7A9373E31A51}" sibTransId="{58313BEE-B351-4336-A1F7-4EB02E053F5A}"/>
    <dgm:cxn modelId="{9D875D8D-57BE-374C-86D6-343E321B028A}" type="presParOf" srcId="{2B6D2F86-DFD6-B144-B180-0AB774EECC1E}" destId="{5DB0922C-F2CA-1C42-8A3C-29726057A474}" srcOrd="0" destOrd="0" presId="urn:microsoft.com/office/officeart/2005/8/layout/default"/>
    <dgm:cxn modelId="{404F76CF-1FF2-BA4B-ADD2-8CC61CF14F82}" type="presParOf" srcId="{2B6D2F86-DFD6-B144-B180-0AB774EECC1E}" destId="{A23C7276-2A61-D847-A922-C0F2C7F90FF8}" srcOrd="1" destOrd="0" presId="urn:microsoft.com/office/officeart/2005/8/layout/default"/>
    <dgm:cxn modelId="{54B62942-D68E-0E4D-B5D2-8B68FE45A946}" type="presParOf" srcId="{2B6D2F86-DFD6-B144-B180-0AB774EECC1E}" destId="{D604B294-6E1F-D148-9A79-6D8D872FAC35}" srcOrd="2" destOrd="0" presId="urn:microsoft.com/office/officeart/2005/8/layout/default"/>
    <dgm:cxn modelId="{C12B2DE4-D1D5-1C40-9D33-77C9DEB3EF6B}" type="presParOf" srcId="{2B6D2F86-DFD6-B144-B180-0AB774EECC1E}" destId="{0AD04C5D-207C-BE4F-8DA6-0A6157314690}" srcOrd="3" destOrd="0" presId="urn:microsoft.com/office/officeart/2005/8/layout/default"/>
    <dgm:cxn modelId="{A7EFBE58-3B10-F04A-ABB2-78641BD89ADE}" type="presParOf" srcId="{2B6D2F86-DFD6-B144-B180-0AB774EECC1E}" destId="{CEBA0580-9CF8-A74C-9B7A-A03780116E88}" srcOrd="4" destOrd="0" presId="urn:microsoft.com/office/officeart/2005/8/layout/default"/>
    <dgm:cxn modelId="{9F5837D4-6A72-F442-8A46-EEE2928116BB}" type="presParOf" srcId="{2B6D2F86-DFD6-B144-B180-0AB774EECC1E}" destId="{804AFA1A-4367-1F48-B2BB-A8EC1AF46FB0}" srcOrd="5" destOrd="0" presId="urn:microsoft.com/office/officeart/2005/8/layout/default"/>
    <dgm:cxn modelId="{7EA4F9B5-C060-3847-880A-96DFF7A053F1}" type="presParOf" srcId="{2B6D2F86-DFD6-B144-B180-0AB774EECC1E}" destId="{C6DD4BE5-8909-B640-8638-834B4E5776AA}" srcOrd="6" destOrd="0" presId="urn:microsoft.com/office/officeart/2005/8/layout/default"/>
    <dgm:cxn modelId="{5F876516-B39E-1043-964E-5E5D9A87EA53}" type="presParOf" srcId="{2B6D2F86-DFD6-B144-B180-0AB774EECC1E}" destId="{C615578D-B0E2-AA46-9A52-BFC768E6BC3C}" srcOrd="7" destOrd="0" presId="urn:microsoft.com/office/officeart/2005/8/layout/default"/>
    <dgm:cxn modelId="{EAD81859-7DDA-204D-9650-66E3AD4B5DE4}" type="presParOf" srcId="{2B6D2F86-DFD6-B144-B180-0AB774EECC1E}" destId="{ED179C8A-F8BD-0B4E-81F7-3ABF012C462E}" srcOrd="8" destOrd="0" presId="urn:microsoft.com/office/officeart/2005/8/layout/default"/>
    <dgm:cxn modelId="{B77C1CC3-64A5-6B41-951C-7D55624ACFBA}" type="presParOf" srcId="{2B6D2F86-DFD6-B144-B180-0AB774EECC1E}" destId="{7B4E8968-1E7F-E74E-92BD-19500242CB1D}" srcOrd="9" destOrd="0" presId="urn:microsoft.com/office/officeart/2005/8/layout/default"/>
    <dgm:cxn modelId="{38727DF1-BFB7-124A-9072-4E84A09E2907}" type="presParOf" srcId="{2B6D2F86-DFD6-B144-B180-0AB774EECC1E}" destId="{E154E203-7142-3940-9169-3A4CCD52415D}" srcOrd="10" destOrd="0" presId="urn:microsoft.com/office/officeart/2005/8/layout/default"/>
    <dgm:cxn modelId="{AE557667-7072-934F-A49C-D389DC30484F}" type="presParOf" srcId="{2B6D2F86-DFD6-B144-B180-0AB774EECC1E}" destId="{BC1B9517-BEC6-9C49-B348-DF0FD01DAD26}" srcOrd="11" destOrd="0" presId="urn:microsoft.com/office/officeart/2005/8/layout/default"/>
    <dgm:cxn modelId="{060D7B47-7913-764A-A744-7FE520595FFD}" type="presParOf" srcId="{2B6D2F86-DFD6-B144-B180-0AB774EECC1E}" destId="{78C8BE2C-FCF4-854B-968E-746447BCA54C}" srcOrd="12" destOrd="0" presId="urn:microsoft.com/office/officeart/2005/8/layout/default"/>
    <dgm:cxn modelId="{7353A48F-EB35-1E44-8B1E-2B6B37C78BFE}" type="presParOf" srcId="{2B6D2F86-DFD6-B144-B180-0AB774EECC1E}" destId="{F47027E9-7687-DE45-8E6E-DA3EC890BE9D}" srcOrd="13" destOrd="0" presId="urn:microsoft.com/office/officeart/2005/8/layout/default"/>
    <dgm:cxn modelId="{B9378DCE-BB13-F747-AA92-9F7EA6B5139B}" type="presParOf" srcId="{2B6D2F86-DFD6-B144-B180-0AB774EECC1E}" destId="{EE5C60B3-E111-F745-BADB-31B3E08A4D01}" srcOrd="14" destOrd="0" presId="urn:microsoft.com/office/officeart/2005/8/layout/default"/>
    <dgm:cxn modelId="{FBA2FC5E-B920-1647-AD58-4148087BDF6D}" type="presParOf" srcId="{2B6D2F86-DFD6-B144-B180-0AB774EECC1E}" destId="{5F634891-BF27-7847-8208-B1C2FB8D27A7}" srcOrd="15" destOrd="0" presId="urn:microsoft.com/office/officeart/2005/8/layout/default"/>
    <dgm:cxn modelId="{42159AEC-2868-7045-95E9-89131B652441}" type="presParOf" srcId="{2B6D2F86-DFD6-B144-B180-0AB774EECC1E}" destId="{737D3193-CF4B-9E45-A525-5DEE84FD0C1F}" srcOrd="16" destOrd="0" presId="urn:microsoft.com/office/officeart/2005/8/layout/default"/>
    <dgm:cxn modelId="{C7A3FA1E-94E4-E74A-BEA2-FE6B8926584B}" type="presParOf" srcId="{2B6D2F86-DFD6-B144-B180-0AB774EECC1E}" destId="{C7A86BE5-BD40-104F-8B84-BFFAB4CFC040}" srcOrd="17" destOrd="0" presId="urn:microsoft.com/office/officeart/2005/8/layout/default"/>
    <dgm:cxn modelId="{8E36AC71-69EC-D542-AD73-386ED871211D}" type="presParOf" srcId="{2B6D2F86-DFD6-B144-B180-0AB774EECC1E}" destId="{0740634A-AD9E-E647-8F65-BF70226CD012}"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D61DDC-7099-4877-B363-92AB0BA1679D}" type="doc">
      <dgm:prSet loTypeId="urn:microsoft.com/office/officeart/2016/7/layout/BasicLinearProcessNumbered" loCatId="process" qsTypeId="urn:microsoft.com/office/officeart/2005/8/quickstyle/simple4" qsCatId="simple" csTypeId="urn:microsoft.com/office/officeart/2005/8/colors/accent1_2" csCatId="accent1" phldr="1"/>
      <dgm:spPr/>
      <dgm:t>
        <a:bodyPr/>
        <a:lstStyle/>
        <a:p>
          <a:endParaRPr lang="en-US"/>
        </a:p>
      </dgm:t>
    </dgm:pt>
    <dgm:pt modelId="{B1D86955-089E-435E-8256-98D799894495}">
      <dgm:prSet custT="1"/>
      <dgm:spPr/>
      <dgm:t>
        <a:bodyPr/>
        <a:lstStyle/>
        <a:p>
          <a:r>
            <a:rPr lang="en-US" sz="2000" dirty="0"/>
            <a:t>Introduce yourself to your DISC </a:t>
          </a:r>
        </a:p>
      </dgm:t>
    </dgm:pt>
    <dgm:pt modelId="{057DB4CA-7800-47C5-8536-3B7DB8F2C65F}" type="parTrans" cxnId="{357C77C5-59B0-424C-977B-26FAFC5F3969}">
      <dgm:prSet/>
      <dgm:spPr/>
      <dgm:t>
        <a:bodyPr/>
        <a:lstStyle/>
        <a:p>
          <a:endParaRPr lang="en-US"/>
        </a:p>
      </dgm:t>
    </dgm:pt>
    <dgm:pt modelId="{E63F9562-7A56-476D-A5FD-F3152FABBF03}" type="sibTrans" cxnId="{357C77C5-59B0-424C-977B-26FAFC5F3969}">
      <dgm:prSet phldrT="1" phldr="0"/>
      <dgm:spPr/>
      <dgm:t>
        <a:bodyPr/>
        <a:lstStyle/>
        <a:p>
          <a:r>
            <a:rPr lang="en-US"/>
            <a:t>1</a:t>
          </a:r>
        </a:p>
      </dgm:t>
    </dgm:pt>
    <dgm:pt modelId="{88256446-EF41-4D1B-B393-4A3CA3C699A8}">
      <dgm:prSet custT="1"/>
      <dgm:spPr/>
      <dgm:t>
        <a:bodyPr/>
        <a:lstStyle/>
        <a:p>
          <a:r>
            <a:rPr lang="en-US" sz="2000" dirty="0"/>
            <a:t>Share project or grant ideas with your DISC; ask to be connected with a mentor</a:t>
          </a:r>
        </a:p>
      </dgm:t>
    </dgm:pt>
    <dgm:pt modelId="{1069EBF0-3F5A-467F-8291-A3D815D7D9C4}" type="parTrans" cxnId="{3D5C3D30-4F3A-497E-B83C-E61C9EFCB5CE}">
      <dgm:prSet/>
      <dgm:spPr/>
      <dgm:t>
        <a:bodyPr/>
        <a:lstStyle/>
        <a:p>
          <a:endParaRPr lang="en-US"/>
        </a:p>
      </dgm:t>
    </dgm:pt>
    <dgm:pt modelId="{8F2A22EE-3431-4974-BC1C-086E9D20EF53}" type="sibTrans" cxnId="{3D5C3D30-4F3A-497E-B83C-E61C9EFCB5CE}">
      <dgm:prSet phldrT="2" phldr="0"/>
      <dgm:spPr/>
      <dgm:t>
        <a:bodyPr/>
        <a:lstStyle/>
        <a:p>
          <a:r>
            <a:rPr lang="en-US"/>
            <a:t>2</a:t>
          </a:r>
        </a:p>
      </dgm:t>
    </dgm:pt>
    <dgm:pt modelId="{EB7BC239-A8C7-433A-829F-ED12754AFF70}">
      <dgm:prSet custT="1"/>
      <dgm:spPr/>
      <dgm:t>
        <a:bodyPr/>
        <a:lstStyle/>
        <a:p>
          <a:r>
            <a:rPr lang="en-US" sz="2000" dirty="0"/>
            <a:t>Encourage club members with experience &amp; technical skills to connect with your DISC </a:t>
          </a:r>
        </a:p>
      </dgm:t>
    </dgm:pt>
    <dgm:pt modelId="{E3A1627E-4AEE-485E-8793-63E38A22D7A4}" type="parTrans" cxnId="{DC694FA4-3BCE-4245-86F6-F36AC8BB74D1}">
      <dgm:prSet/>
      <dgm:spPr/>
      <dgm:t>
        <a:bodyPr/>
        <a:lstStyle/>
        <a:p>
          <a:endParaRPr lang="en-US"/>
        </a:p>
      </dgm:t>
    </dgm:pt>
    <dgm:pt modelId="{83F585E5-E264-4BEC-99A4-1C2B9665F60F}" type="sibTrans" cxnId="{DC694FA4-3BCE-4245-86F6-F36AC8BB74D1}">
      <dgm:prSet phldrT="3" phldr="0"/>
      <dgm:spPr/>
      <dgm:t>
        <a:bodyPr/>
        <a:lstStyle/>
        <a:p>
          <a:r>
            <a:rPr lang="en-US"/>
            <a:t>3</a:t>
          </a:r>
        </a:p>
      </dgm:t>
    </dgm:pt>
    <dgm:pt modelId="{99D077D8-8D61-45FF-9502-CB3D1C57E3BD}">
      <dgm:prSet/>
      <dgm:spPr/>
      <dgm:t>
        <a:bodyPr/>
        <a:lstStyle/>
        <a:p>
          <a:r>
            <a:rPr lang="en-US" dirty="0"/>
            <a:t>Work with your DISC to receive regular updates, resources, best practices, and support for success</a:t>
          </a:r>
        </a:p>
      </dgm:t>
    </dgm:pt>
    <dgm:pt modelId="{E96D39EF-A8F3-408D-8C12-F1B32108E149}" type="parTrans" cxnId="{D81F5A98-7D56-440E-810F-2DCE93384FE2}">
      <dgm:prSet/>
      <dgm:spPr/>
      <dgm:t>
        <a:bodyPr/>
        <a:lstStyle/>
        <a:p>
          <a:endParaRPr lang="en-US"/>
        </a:p>
      </dgm:t>
    </dgm:pt>
    <dgm:pt modelId="{10BED6FC-C84A-4D6A-9638-7DA33E720B48}" type="sibTrans" cxnId="{D81F5A98-7D56-440E-810F-2DCE93384FE2}">
      <dgm:prSet phldrT="4" phldr="0"/>
      <dgm:spPr/>
      <dgm:t>
        <a:bodyPr/>
        <a:lstStyle/>
        <a:p>
          <a:r>
            <a:rPr lang="en-US"/>
            <a:t>4</a:t>
          </a:r>
        </a:p>
      </dgm:t>
    </dgm:pt>
    <dgm:pt modelId="{95F7692D-1C35-084B-ABAF-AED8E1AA8B82}" type="pres">
      <dgm:prSet presAssocID="{F9D61DDC-7099-4877-B363-92AB0BA1679D}" presName="Name0" presStyleCnt="0">
        <dgm:presLayoutVars>
          <dgm:animLvl val="lvl"/>
          <dgm:resizeHandles val="exact"/>
        </dgm:presLayoutVars>
      </dgm:prSet>
      <dgm:spPr/>
    </dgm:pt>
    <dgm:pt modelId="{55DF78DE-D287-6045-A666-93487074D9EE}" type="pres">
      <dgm:prSet presAssocID="{B1D86955-089E-435E-8256-98D799894495}" presName="compositeNode" presStyleCnt="0">
        <dgm:presLayoutVars>
          <dgm:bulletEnabled val="1"/>
        </dgm:presLayoutVars>
      </dgm:prSet>
      <dgm:spPr/>
    </dgm:pt>
    <dgm:pt modelId="{23CF2195-71F5-4F4B-9BFE-26A2CF0A8E51}" type="pres">
      <dgm:prSet presAssocID="{B1D86955-089E-435E-8256-98D799894495}" presName="bgRect" presStyleLbl="bgAccFollowNode1" presStyleIdx="0" presStyleCnt="4"/>
      <dgm:spPr/>
    </dgm:pt>
    <dgm:pt modelId="{726AC878-8232-3049-ADEA-612E77F6071C}" type="pres">
      <dgm:prSet presAssocID="{E63F9562-7A56-476D-A5FD-F3152FABBF03}" presName="sibTransNodeCircle" presStyleLbl="alignNode1" presStyleIdx="0" presStyleCnt="8">
        <dgm:presLayoutVars>
          <dgm:chMax val="0"/>
          <dgm:bulletEnabled/>
        </dgm:presLayoutVars>
      </dgm:prSet>
      <dgm:spPr/>
    </dgm:pt>
    <dgm:pt modelId="{E0EF870A-78CC-9043-AF28-AB21A1BF6380}" type="pres">
      <dgm:prSet presAssocID="{B1D86955-089E-435E-8256-98D799894495}" presName="bottomLine" presStyleLbl="alignNode1" presStyleIdx="1" presStyleCnt="8">
        <dgm:presLayoutVars/>
      </dgm:prSet>
      <dgm:spPr/>
    </dgm:pt>
    <dgm:pt modelId="{77EA1FEF-3A4D-634B-90A0-625FD7637829}" type="pres">
      <dgm:prSet presAssocID="{B1D86955-089E-435E-8256-98D799894495}" presName="nodeText" presStyleLbl="bgAccFollowNode1" presStyleIdx="0" presStyleCnt="4">
        <dgm:presLayoutVars>
          <dgm:bulletEnabled val="1"/>
        </dgm:presLayoutVars>
      </dgm:prSet>
      <dgm:spPr/>
    </dgm:pt>
    <dgm:pt modelId="{A0124294-8FE7-0A4F-BFAB-C6AA2A9825C5}" type="pres">
      <dgm:prSet presAssocID="{E63F9562-7A56-476D-A5FD-F3152FABBF03}" presName="sibTrans" presStyleCnt="0"/>
      <dgm:spPr/>
    </dgm:pt>
    <dgm:pt modelId="{1648E566-5616-BA4B-ABC3-44E7A2818568}" type="pres">
      <dgm:prSet presAssocID="{88256446-EF41-4D1B-B393-4A3CA3C699A8}" presName="compositeNode" presStyleCnt="0">
        <dgm:presLayoutVars>
          <dgm:bulletEnabled val="1"/>
        </dgm:presLayoutVars>
      </dgm:prSet>
      <dgm:spPr/>
    </dgm:pt>
    <dgm:pt modelId="{5F3F834A-FFA0-0B4B-96C0-C090387CD674}" type="pres">
      <dgm:prSet presAssocID="{88256446-EF41-4D1B-B393-4A3CA3C699A8}" presName="bgRect" presStyleLbl="bgAccFollowNode1" presStyleIdx="1" presStyleCnt="4"/>
      <dgm:spPr/>
    </dgm:pt>
    <dgm:pt modelId="{4BCBCDA5-AFE0-6F46-869F-D2AFB034BA77}" type="pres">
      <dgm:prSet presAssocID="{8F2A22EE-3431-4974-BC1C-086E9D20EF53}" presName="sibTransNodeCircle" presStyleLbl="alignNode1" presStyleIdx="2" presStyleCnt="8">
        <dgm:presLayoutVars>
          <dgm:chMax val="0"/>
          <dgm:bulletEnabled/>
        </dgm:presLayoutVars>
      </dgm:prSet>
      <dgm:spPr/>
    </dgm:pt>
    <dgm:pt modelId="{FAF7EF92-8E9D-7444-AE0F-1C9D6E264795}" type="pres">
      <dgm:prSet presAssocID="{88256446-EF41-4D1B-B393-4A3CA3C699A8}" presName="bottomLine" presStyleLbl="alignNode1" presStyleIdx="3" presStyleCnt="8">
        <dgm:presLayoutVars/>
      </dgm:prSet>
      <dgm:spPr/>
    </dgm:pt>
    <dgm:pt modelId="{89D21C7B-0460-924C-8EFE-EFD57540462E}" type="pres">
      <dgm:prSet presAssocID="{88256446-EF41-4D1B-B393-4A3CA3C699A8}" presName="nodeText" presStyleLbl="bgAccFollowNode1" presStyleIdx="1" presStyleCnt="4">
        <dgm:presLayoutVars>
          <dgm:bulletEnabled val="1"/>
        </dgm:presLayoutVars>
      </dgm:prSet>
      <dgm:spPr/>
    </dgm:pt>
    <dgm:pt modelId="{26A596CE-EE33-2648-ACCE-F08A96517010}" type="pres">
      <dgm:prSet presAssocID="{8F2A22EE-3431-4974-BC1C-086E9D20EF53}" presName="sibTrans" presStyleCnt="0"/>
      <dgm:spPr/>
    </dgm:pt>
    <dgm:pt modelId="{F6408ACE-1113-2A46-B1CE-D86779209CF4}" type="pres">
      <dgm:prSet presAssocID="{EB7BC239-A8C7-433A-829F-ED12754AFF70}" presName="compositeNode" presStyleCnt="0">
        <dgm:presLayoutVars>
          <dgm:bulletEnabled val="1"/>
        </dgm:presLayoutVars>
      </dgm:prSet>
      <dgm:spPr/>
    </dgm:pt>
    <dgm:pt modelId="{D1197CB9-98ED-4E48-8AFF-13ECAFADEC56}" type="pres">
      <dgm:prSet presAssocID="{EB7BC239-A8C7-433A-829F-ED12754AFF70}" presName="bgRect" presStyleLbl="bgAccFollowNode1" presStyleIdx="2" presStyleCnt="4"/>
      <dgm:spPr/>
    </dgm:pt>
    <dgm:pt modelId="{A91EEF0F-86F7-9D4D-9EE6-CC654D2A2942}" type="pres">
      <dgm:prSet presAssocID="{83F585E5-E264-4BEC-99A4-1C2B9665F60F}" presName="sibTransNodeCircle" presStyleLbl="alignNode1" presStyleIdx="4" presStyleCnt="8">
        <dgm:presLayoutVars>
          <dgm:chMax val="0"/>
          <dgm:bulletEnabled/>
        </dgm:presLayoutVars>
      </dgm:prSet>
      <dgm:spPr/>
    </dgm:pt>
    <dgm:pt modelId="{7925DD8F-F002-D048-8981-762C7D4A2323}" type="pres">
      <dgm:prSet presAssocID="{EB7BC239-A8C7-433A-829F-ED12754AFF70}" presName="bottomLine" presStyleLbl="alignNode1" presStyleIdx="5" presStyleCnt="8">
        <dgm:presLayoutVars/>
      </dgm:prSet>
      <dgm:spPr/>
    </dgm:pt>
    <dgm:pt modelId="{7276382F-0CC9-3545-8B59-1FEAA54EA84C}" type="pres">
      <dgm:prSet presAssocID="{EB7BC239-A8C7-433A-829F-ED12754AFF70}" presName="nodeText" presStyleLbl="bgAccFollowNode1" presStyleIdx="2" presStyleCnt="4">
        <dgm:presLayoutVars>
          <dgm:bulletEnabled val="1"/>
        </dgm:presLayoutVars>
      </dgm:prSet>
      <dgm:spPr/>
    </dgm:pt>
    <dgm:pt modelId="{178EDF51-3D5C-3A41-947A-4A442CD75EAE}" type="pres">
      <dgm:prSet presAssocID="{83F585E5-E264-4BEC-99A4-1C2B9665F60F}" presName="sibTrans" presStyleCnt="0"/>
      <dgm:spPr/>
    </dgm:pt>
    <dgm:pt modelId="{DF3DC753-A4FE-D94B-BF33-60BFE64F2E16}" type="pres">
      <dgm:prSet presAssocID="{99D077D8-8D61-45FF-9502-CB3D1C57E3BD}" presName="compositeNode" presStyleCnt="0">
        <dgm:presLayoutVars>
          <dgm:bulletEnabled val="1"/>
        </dgm:presLayoutVars>
      </dgm:prSet>
      <dgm:spPr/>
    </dgm:pt>
    <dgm:pt modelId="{D3043B9D-B3BE-BB40-9428-2F3E81588443}" type="pres">
      <dgm:prSet presAssocID="{99D077D8-8D61-45FF-9502-CB3D1C57E3BD}" presName="bgRect" presStyleLbl="bgAccFollowNode1" presStyleIdx="3" presStyleCnt="4"/>
      <dgm:spPr/>
    </dgm:pt>
    <dgm:pt modelId="{85F5957D-2A87-254C-9BCE-0B7715C5AD15}" type="pres">
      <dgm:prSet presAssocID="{10BED6FC-C84A-4D6A-9638-7DA33E720B48}" presName="sibTransNodeCircle" presStyleLbl="alignNode1" presStyleIdx="6" presStyleCnt="8">
        <dgm:presLayoutVars>
          <dgm:chMax val="0"/>
          <dgm:bulletEnabled/>
        </dgm:presLayoutVars>
      </dgm:prSet>
      <dgm:spPr/>
    </dgm:pt>
    <dgm:pt modelId="{EA80F675-C1B0-7241-8B9D-5716D44FE1DB}" type="pres">
      <dgm:prSet presAssocID="{99D077D8-8D61-45FF-9502-CB3D1C57E3BD}" presName="bottomLine" presStyleLbl="alignNode1" presStyleIdx="7" presStyleCnt="8">
        <dgm:presLayoutVars/>
      </dgm:prSet>
      <dgm:spPr/>
    </dgm:pt>
    <dgm:pt modelId="{F4A6025E-9E83-3A42-8F40-6D2C1CC5BE17}" type="pres">
      <dgm:prSet presAssocID="{99D077D8-8D61-45FF-9502-CB3D1C57E3BD}" presName="nodeText" presStyleLbl="bgAccFollowNode1" presStyleIdx="3" presStyleCnt="4">
        <dgm:presLayoutVars>
          <dgm:bulletEnabled val="1"/>
        </dgm:presLayoutVars>
      </dgm:prSet>
      <dgm:spPr/>
    </dgm:pt>
  </dgm:ptLst>
  <dgm:cxnLst>
    <dgm:cxn modelId="{12E7D603-3299-F249-B84E-D77CF0B03D81}" type="presOf" srcId="{88256446-EF41-4D1B-B393-4A3CA3C699A8}" destId="{89D21C7B-0460-924C-8EFE-EFD57540462E}" srcOrd="1" destOrd="0" presId="urn:microsoft.com/office/officeart/2016/7/layout/BasicLinearProcessNumbered"/>
    <dgm:cxn modelId="{B74DB327-E9C5-1D47-A71C-9B4870F66F2D}" type="presOf" srcId="{B1D86955-089E-435E-8256-98D799894495}" destId="{77EA1FEF-3A4D-634B-90A0-625FD7637829}" srcOrd="1" destOrd="0" presId="urn:microsoft.com/office/officeart/2016/7/layout/BasicLinearProcessNumbered"/>
    <dgm:cxn modelId="{21A33B29-44E7-9343-8B49-66A2079737B2}" type="presOf" srcId="{99D077D8-8D61-45FF-9502-CB3D1C57E3BD}" destId="{D3043B9D-B3BE-BB40-9428-2F3E81588443}" srcOrd="0" destOrd="0" presId="urn:microsoft.com/office/officeart/2016/7/layout/BasicLinearProcessNumbered"/>
    <dgm:cxn modelId="{3D5C3D30-4F3A-497E-B83C-E61C9EFCB5CE}" srcId="{F9D61DDC-7099-4877-B363-92AB0BA1679D}" destId="{88256446-EF41-4D1B-B393-4A3CA3C699A8}" srcOrd="1" destOrd="0" parTransId="{1069EBF0-3F5A-467F-8291-A3D815D7D9C4}" sibTransId="{8F2A22EE-3431-4974-BC1C-086E9D20EF53}"/>
    <dgm:cxn modelId="{478F7934-9754-834F-A25A-6F53026919C5}" type="presOf" srcId="{EB7BC239-A8C7-433A-829F-ED12754AFF70}" destId="{7276382F-0CC9-3545-8B59-1FEAA54EA84C}" srcOrd="1" destOrd="0" presId="urn:microsoft.com/office/officeart/2016/7/layout/BasicLinearProcessNumbered"/>
    <dgm:cxn modelId="{0F28DA36-2A03-BE48-A828-8BBE93719BD5}" type="presOf" srcId="{83F585E5-E264-4BEC-99A4-1C2B9665F60F}" destId="{A91EEF0F-86F7-9D4D-9EE6-CC654D2A2942}" srcOrd="0" destOrd="0" presId="urn:microsoft.com/office/officeart/2016/7/layout/BasicLinearProcessNumbered"/>
    <dgm:cxn modelId="{79224F57-AC4E-DD4B-8D71-652A7814109F}" type="presOf" srcId="{B1D86955-089E-435E-8256-98D799894495}" destId="{23CF2195-71F5-4F4B-9BFE-26A2CF0A8E51}" srcOrd="0" destOrd="0" presId="urn:microsoft.com/office/officeart/2016/7/layout/BasicLinearProcessNumbered"/>
    <dgm:cxn modelId="{AF7BED63-2188-044A-ABE8-0212F2ECD85D}" type="presOf" srcId="{99D077D8-8D61-45FF-9502-CB3D1C57E3BD}" destId="{F4A6025E-9E83-3A42-8F40-6D2C1CC5BE17}" srcOrd="1" destOrd="0" presId="urn:microsoft.com/office/officeart/2016/7/layout/BasicLinearProcessNumbered"/>
    <dgm:cxn modelId="{9FFB7C77-FEC4-4C47-AAE3-5F3E1880B6BD}" type="presOf" srcId="{F9D61DDC-7099-4877-B363-92AB0BA1679D}" destId="{95F7692D-1C35-084B-ABAF-AED8E1AA8B82}" srcOrd="0" destOrd="0" presId="urn:microsoft.com/office/officeart/2016/7/layout/BasicLinearProcessNumbered"/>
    <dgm:cxn modelId="{0F686379-E4EC-3A45-BF77-274577593BAD}" type="presOf" srcId="{10BED6FC-C84A-4D6A-9638-7DA33E720B48}" destId="{85F5957D-2A87-254C-9BCE-0B7715C5AD15}" srcOrd="0" destOrd="0" presId="urn:microsoft.com/office/officeart/2016/7/layout/BasicLinearProcessNumbered"/>
    <dgm:cxn modelId="{D81F5A98-7D56-440E-810F-2DCE93384FE2}" srcId="{F9D61DDC-7099-4877-B363-92AB0BA1679D}" destId="{99D077D8-8D61-45FF-9502-CB3D1C57E3BD}" srcOrd="3" destOrd="0" parTransId="{E96D39EF-A8F3-408D-8C12-F1B32108E149}" sibTransId="{10BED6FC-C84A-4D6A-9638-7DA33E720B48}"/>
    <dgm:cxn modelId="{DC694FA4-3BCE-4245-86F6-F36AC8BB74D1}" srcId="{F9D61DDC-7099-4877-B363-92AB0BA1679D}" destId="{EB7BC239-A8C7-433A-829F-ED12754AFF70}" srcOrd="2" destOrd="0" parTransId="{E3A1627E-4AEE-485E-8793-63E38A22D7A4}" sibTransId="{83F585E5-E264-4BEC-99A4-1C2B9665F60F}"/>
    <dgm:cxn modelId="{357C77C5-59B0-424C-977B-26FAFC5F3969}" srcId="{F9D61DDC-7099-4877-B363-92AB0BA1679D}" destId="{B1D86955-089E-435E-8256-98D799894495}" srcOrd="0" destOrd="0" parTransId="{057DB4CA-7800-47C5-8536-3B7DB8F2C65F}" sibTransId="{E63F9562-7A56-476D-A5FD-F3152FABBF03}"/>
    <dgm:cxn modelId="{BE4F9DD1-3DFD-0A4C-8376-2215BF2E0D99}" type="presOf" srcId="{8F2A22EE-3431-4974-BC1C-086E9D20EF53}" destId="{4BCBCDA5-AFE0-6F46-869F-D2AFB034BA77}" srcOrd="0" destOrd="0" presId="urn:microsoft.com/office/officeart/2016/7/layout/BasicLinearProcessNumbered"/>
    <dgm:cxn modelId="{748F11D4-C4D4-F141-9D2C-16BAD936573B}" type="presOf" srcId="{88256446-EF41-4D1B-B393-4A3CA3C699A8}" destId="{5F3F834A-FFA0-0B4B-96C0-C090387CD674}" srcOrd="0" destOrd="0" presId="urn:microsoft.com/office/officeart/2016/7/layout/BasicLinearProcessNumbered"/>
    <dgm:cxn modelId="{834990DD-700F-4549-9F12-DE24FA78EEA5}" type="presOf" srcId="{E63F9562-7A56-476D-A5FD-F3152FABBF03}" destId="{726AC878-8232-3049-ADEA-612E77F6071C}" srcOrd="0" destOrd="0" presId="urn:microsoft.com/office/officeart/2016/7/layout/BasicLinearProcessNumbered"/>
    <dgm:cxn modelId="{9B96D1DD-E401-E149-BA4A-29AB9AB46B24}" type="presOf" srcId="{EB7BC239-A8C7-433A-829F-ED12754AFF70}" destId="{D1197CB9-98ED-4E48-8AFF-13ECAFADEC56}" srcOrd="0" destOrd="0" presId="urn:microsoft.com/office/officeart/2016/7/layout/BasicLinearProcessNumbered"/>
    <dgm:cxn modelId="{2A250731-CA59-C74F-A410-1B1CB689C58A}" type="presParOf" srcId="{95F7692D-1C35-084B-ABAF-AED8E1AA8B82}" destId="{55DF78DE-D287-6045-A666-93487074D9EE}" srcOrd="0" destOrd="0" presId="urn:microsoft.com/office/officeart/2016/7/layout/BasicLinearProcessNumbered"/>
    <dgm:cxn modelId="{0960060D-6222-3248-99C2-351B5179CE15}" type="presParOf" srcId="{55DF78DE-D287-6045-A666-93487074D9EE}" destId="{23CF2195-71F5-4F4B-9BFE-26A2CF0A8E51}" srcOrd="0" destOrd="0" presId="urn:microsoft.com/office/officeart/2016/7/layout/BasicLinearProcessNumbered"/>
    <dgm:cxn modelId="{30196F5D-7774-A74A-A1B9-4B641988EDDC}" type="presParOf" srcId="{55DF78DE-D287-6045-A666-93487074D9EE}" destId="{726AC878-8232-3049-ADEA-612E77F6071C}" srcOrd="1" destOrd="0" presId="urn:microsoft.com/office/officeart/2016/7/layout/BasicLinearProcessNumbered"/>
    <dgm:cxn modelId="{127A7634-2F5A-E94C-95BF-8E12FDC83817}" type="presParOf" srcId="{55DF78DE-D287-6045-A666-93487074D9EE}" destId="{E0EF870A-78CC-9043-AF28-AB21A1BF6380}" srcOrd="2" destOrd="0" presId="urn:microsoft.com/office/officeart/2016/7/layout/BasicLinearProcessNumbered"/>
    <dgm:cxn modelId="{8684EFE8-4FD0-8745-A409-242444EA6C8C}" type="presParOf" srcId="{55DF78DE-D287-6045-A666-93487074D9EE}" destId="{77EA1FEF-3A4D-634B-90A0-625FD7637829}" srcOrd="3" destOrd="0" presId="urn:microsoft.com/office/officeart/2016/7/layout/BasicLinearProcessNumbered"/>
    <dgm:cxn modelId="{DE999CE9-B628-C04E-9FCC-8137175EAA22}" type="presParOf" srcId="{95F7692D-1C35-084B-ABAF-AED8E1AA8B82}" destId="{A0124294-8FE7-0A4F-BFAB-C6AA2A9825C5}" srcOrd="1" destOrd="0" presId="urn:microsoft.com/office/officeart/2016/7/layout/BasicLinearProcessNumbered"/>
    <dgm:cxn modelId="{5C1777F9-22B6-F442-84DF-CFC0BB18AC73}" type="presParOf" srcId="{95F7692D-1C35-084B-ABAF-AED8E1AA8B82}" destId="{1648E566-5616-BA4B-ABC3-44E7A2818568}" srcOrd="2" destOrd="0" presId="urn:microsoft.com/office/officeart/2016/7/layout/BasicLinearProcessNumbered"/>
    <dgm:cxn modelId="{C4B22E69-DB3F-DB42-BE92-F23F2F03AB47}" type="presParOf" srcId="{1648E566-5616-BA4B-ABC3-44E7A2818568}" destId="{5F3F834A-FFA0-0B4B-96C0-C090387CD674}" srcOrd="0" destOrd="0" presId="urn:microsoft.com/office/officeart/2016/7/layout/BasicLinearProcessNumbered"/>
    <dgm:cxn modelId="{3D2EF9A8-3A02-364F-884F-EFF7D21CDC2D}" type="presParOf" srcId="{1648E566-5616-BA4B-ABC3-44E7A2818568}" destId="{4BCBCDA5-AFE0-6F46-869F-D2AFB034BA77}" srcOrd="1" destOrd="0" presId="urn:microsoft.com/office/officeart/2016/7/layout/BasicLinearProcessNumbered"/>
    <dgm:cxn modelId="{F06E3704-2CF0-3748-8D6C-0C48FC84AE33}" type="presParOf" srcId="{1648E566-5616-BA4B-ABC3-44E7A2818568}" destId="{FAF7EF92-8E9D-7444-AE0F-1C9D6E264795}" srcOrd="2" destOrd="0" presId="urn:microsoft.com/office/officeart/2016/7/layout/BasicLinearProcessNumbered"/>
    <dgm:cxn modelId="{173B60E0-8B42-5142-A77A-A84DC76CB9B0}" type="presParOf" srcId="{1648E566-5616-BA4B-ABC3-44E7A2818568}" destId="{89D21C7B-0460-924C-8EFE-EFD57540462E}" srcOrd="3" destOrd="0" presId="urn:microsoft.com/office/officeart/2016/7/layout/BasicLinearProcessNumbered"/>
    <dgm:cxn modelId="{DB0E8D0A-73F9-2643-954C-1B729894EF85}" type="presParOf" srcId="{95F7692D-1C35-084B-ABAF-AED8E1AA8B82}" destId="{26A596CE-EE33-2648-ACCE-F08A96517010}" srcOrd="3" destOrd="0" presId="urn:microsoft.com/office/officeart/2016/7/layout/BasicLinearProcessNumbered"/>
    <dgm:cxn modelId="{66D1A2AF-F2FC-1D4D-821D-D5056B4366CA}" type="presParOf" srcId="{95F7692D-1C35-084B-ABAF-AED8E1AA8B82}" destId="{F6408ACE-1113-2A46-B1CE-D86779209CF4}" srcOrd="4" destOrd="0" presId="urn:microsoft.com/office/officeart/2016/7/layout/BasicLinearProcessNumbered"/>
    <dgm:cxn modelId="{526D1286-D852-CE46-BD6E-372DDA58E293}" type="presParOf" srcId="{F6408ACE-1113-2A46-B1CE-D86779209CF4}" destId="{D1197CB9-98ED-4E48-8AFF-13ECAFADEC56}" srcOrd="0" destOrd="0" presId="urn:microsoft.com/office/officeart/2016/7/layout/BasicLinearProcessNumbered"/>
    <dgm:cxn modelId="{F2483C5B-71A8-DB40-858E-1C75006DC08A}" type="presParOf" srcId="{F6408ACE-1113-2A46-B1CE-D86779209CF4}" destId="{A91EEF0F-86F7-9D4D-9EE6-CC654D2A2942}" srcOrd="1" destOrd="0" presId="urn:microsoft.com/office/officeart/2016/7/layout/BasicLinearProcessNumbered"/>
    <dgm:cxn modelId="{3205944A-C231-0945-9E44-39445B64F476}" type="presParOf" srcId="{F6408ACE-1113-2A46-B1CE-D86779209CF4}" destId="{7925DD8F-F002-D048-8981-762C7D4A2323}" srcOrd="2" destOrd="0" presId="urn:microsoft.com/office/officeart/2016/7/layout/BasicLinearProcessNumbered"/>
    <dgm:cxn modelId="{65513F11-74F1-F840-A6A3-539812D39352}" type="presParOf" srcId="{F6408ACE-1113-2A46-B1CE-D86779209CF4}" destId="{7276382F-0CC9-3545-8B59-1FEAA54EA84C}" srcOrd="3" destOrd="0" presId="urn:microsoft.com/office/officeart/2016/7/layout/BasicLinearProcessNumbered"/>
    <dgm:cxn modelId="{77F42D55-C35E-2148-A4FA-7DB1A83B2EBE}" type="presParOf" srcId="{95F7692D-1C35-084B-ABAF-AED8E1AA8B82}" destId="{178EDF51-3D5C-3A41-947A-4A442CD75EAE}" srcOrd="5" destOrd="0" presId="urn:microsoft.com/office/officeart/2016/7/layout/BasicLinearProcessNumbered"/>
    <dgm:cxn modelId="{A8F31A58-9100-2C40-A255-F67873F580C8}" type="presParOf" srcId="{95F7692D-1C35-084B-ABAF-AED8E1AA8B82}" destId="{DF3DC753-A4FE-D94B-BF33-60BFE64F2E16}" srcOrd="6" destOrd="0" presId="urn:microsoft.com/office/officeart/2016/7/layout/BasicLinearProcessNumbered"/>
    <dgm:cxn modelId="{F953CAED-4C0D-E748-A580-283E2693E7D5}" type="presParOf" srcId="{DF3DC753-A4FE-D94B-BF33-60BFE64F2E16}" destId="{D3043B9D-B3BE-BB40-9428-2F3E81588443}" srcOrd="0" destOrd="0" presId="urn:microsoft.com/office/officeart/2016/7/layout/BasicLinearProcessNumbered"/>
    <dgm:cxn modelId="{D6FF7010-0749-EB47-8C64-ABF2CC7E0878}" type="presParOf" srcId="{DF3DC753-A4FE-D94B-BF33-60BFE64F2E16}" destId="{85F5957D-2A87-254C-9BCE-0B7715C5AD15}" srcOrd="1" destOrd="0" presId="urn:microsoft.com/office/officeart/2016/7/layout/BasicLinearProcessNumbered"/>
    <dgm:cxn modelId="{A05725E0-7414-D945-8A24-B05DD5955993}" type="presParOf" srcId="{DF3DC753-A4FE-D94B-BF33-60BFE64F2E16}" destId="{EA80F675-C1B0-7241-8B9D-5716D44FE1DB}" srcOrd="2" destOrd="0" presId="urn:microsoft.com/office/officeart/2016/7/layout/BasicLinearProcessNumbered"/>
    <dgm:cxn modelId="{8EEEE141-A838-9B4F-BF9B-20946E24E2AA}" type="presParOf" srcId="{DF3DC753-A4FE-D94B-BF33-60BFE64F2E16}" destId="{F4A6025E-9E83-3A42-8F40-6D2C1CC5BE17}"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7F5E8-728F-49E0-974E-0F8339E3DD76}">
      <dsp:nvSpPr>
        <dsp:cNvPr id="0" name=""/>
        <dsp:cNvSpPr/>
      </dsp:nvSpPr>
      <dsp:spPr>
        <a:xfrm rot="5400000">
          <a:off x="122512" y="1379838"/>
          <a:ext cx="1404339" cy="2336788"/>
        </a:xfrm>
        <a:prstGeom prst="corner">
          <a:avLst>
            <a:gd name="adj1" fmla="val 16120"/>
            <a:gd name="adj2" fmla="val 1611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0B09B7-A905-4979-A1DC-D114B9CDB472}">
      <dsp:nvSpPr>
        <dsp:cNvPr id="0" name=""/>
        <dsp:cNvSpPr/>
      </dsp:nvSpPr>
      <dsp:spPr>
        <a:xfrm>
          <a:off x="0" y="2078045"/>
          <a:ext cx="2109666" cy="1849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ts val="0"/>
            </a:spcAft>
            <a:buNone/>
          </a:pPr>
          <a:r>
            <a:rPr lang="en-US" sz="2000" b="1" kern="1200" dirty="0">
              <a:solidFill>
                <a:schemeClr val="tx1"/>
              </a:solidFill>
              <a:latin typeface="Arial Narrow" panose="020B0606020202030204" pitchFamily="34" charset="0"/>
            </a:rPr>
            <a:t>MOTIVATE</a:t>
          </a:r>
          <a:r>
            <a:rPr lang="en-US" sz="2000" b="0" kern="1200" dirty="0">
              <a:solidFill>
                <a:schemeClr val="tx1"/>
              </a:solidFill>
              <a:latin typeface="Arial Narrow" panose="020B0606020202030204" pitchFamily="34" charset="0"/>
            </a:rPr>
            <a:t> </a:t>
          </a:r>
        </a:p>
        <a:p>
          <a:pPr marL="0" lvl="0" indent="0" algn="ctr" defTabSz="889000">
            <a:lnSpc>
              <a:spcPct val="90000"/>
            </a:lnSpc>
            <a:spcBef>
              <a:spcPct val="0"/>
            </a:spcBef>
            <a:spcAft>
              <a:spcPts val="0"/>
            </a:spcAft>
            <a:buNone/>
          </a:pPr>
          <a:r>
            <a:rPr lang="en-US" sz="2000" b="0" kern="1200" dirty="0">
              <a:solidFill>
                <a:schemeClr val="tx1"/>
              </a:solidFill>
              <a:latin typeface="Arial Narrow" panose="020B0606020202030204" pitchFamily="34" charset="0"/>
            </a:rPr>
            <a:t>INCREASED ENGAGEMENT</a:t>
          </a:r>
        </a:p>
        <a:p>
          <a:pPr marL="0" lvl="0" indent="0" algn="ctr" defTabSz="889000">
            <a:lnSpc>
              <a:spcPct val="90000"/>
            </a:lnSpc>
            <a:spcBef>
              <a:spcPct val="0"/>
            </a:spcBef>
            <a:spcAft>
              <a:spcPts val="0"/>
            </a:spcAft>
            <a:buNone/>
          </a:pPr>
          <a:endParaRPr lang="en-US" sz="2000" b="0" kern="1200" dirty="0">
            <a:solidFill>
              <a:schemeClr val="tx1"/>
            </a:solidFill>
            <a:latin typeface="Arial Narrow" panose="020B0606020202030204" pitchFamily="34" charset="0"/>
          </a:endParaRPr>
        </a:p>
        <a:p>
          <a:pPr marL="0" lvl="0" indent="0" algn="ctr" defTabSz="889000">
            <a:lnSpc>
              <a:spcPct val="90000"/>
            </a:lnSpc>
            <a:spcBef>
              <a:spcPct val="0"/>
            </a:spcBef>
            <a:spcAft>
              <a:spcPct val="35000"/>
            </a:spcAft>
            <a:buNone/>
          </a:pPr>
          <a:endParaRPr lang="en-US" sz="2000" b="0" kern="1200" dirty="0">
            <a:solidFill>
              <a:schemeClr val="tx1"/>
            </a:solidFill>
            <a:latin typeface="Arial Narrow" panose="020B0606020202030204" pitchFamily="34" charset="0"/>
          </a:endParaRPr>
        </a:p>
      </dsp:txBody>
      <dsp:txXfrm>
        <a:off x="0" y="2078045"/>
        <a:ext cx="2109666" cy="1849246"/>
      </dsp:txXfrm>
    </dsp:sp>
    <dsp:sp modelId="{53818C4F-F6B5-427D-93C6-AE5F274E47AC}">
      <dsp:nvSpPr>
        <dsp:cNvPr id="0" name=""/>
        <dsp:cNvSpPr/>
      </dsp:nvSpPr>
      <dsp:spPr>
        <a:xfrm>
          <a:off x="1626212" y="1295487"/>
          <a:ext cx="398050" cy="398050"/>
        </a:xfrm>
        <a:prstGeom prst="triangle">
          <a:avLst>
            <a:gd name="adj" fmla="val 10000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43F92-D940-4CC4-884A-7E2B41B2520B}">
      <dsp:nvSpPr>
        <dsp:cNvPr id="0" name=""/>
        <dsp:cNvSpPr/>
      </dsp:nvSpPr>
      <dsp:spPr>
        <a:xfrm rot="5400000">
          <a:off x="2706604" y="909343"/>
          <a:ext cx="1404339" cy="2336788"/>
        </a:xfrm>
        <a:prstGeom prst="corner">
          <a:avLst>
            <a:gd name="adj1" fmla="val 16120"/>
            <a:gd name="adj2" fmla="val 1611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0A54F-871C-47F2-B05A-1A360526317C}">
      <dsp:nvSpPr>
        <dsp:cNvPr id="0" name=""/>
        <dsp:cNvSpPr/>
      </dsp:nvSpPr>
      <dsp:spPr>
        <a:xfrm>
          <a:off x="2472197" y="1629402"/>
          <a:ext cx="2109666" cy="18054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ts val="600"/>
            </a:spcAft>
            <a:buNone/>
          </a:pPr>
          <a:r>
            <a:rPr lang="en-US" sz="2000" b="1" kern="1200" dirty="0">
              <a:solidFill>
                <a:schemeClr val="tx1"/>
              </a:solidFill>
              <a:latin typeface="Arial Narrow" panose="020B0606020202030204" pitchFamily="34" charset="0"/>
            </a:rPr>
            <a:t>IDENTIFY</a:t>
          </a:r>
          <a:r>
            <a:rPr lang="en-US" sz="2000" b="0" kern="1200" dirty="0">
              <a:solidFill>
                <a:schemeClr val="tx1"/>
              </a:solidFill>
              <a:latin typeface="Arial Narrow" panose="020B0606020202030204" pitchFamily="34" charset="0"/>
            </a:rPr>
            <a:t> LOCAL MENTORS, RESOURCES</a:t>
          </a:r>
        </a:p>
        <a:p>
          <a:pPr marL="0" lvl="0" indent="0" algn="ctr" defTabSz="889000">
            <a:lnSpc>
              <a:spcPct val="90000"/>
            </a:lnSpc>
            <a:spcBef>
              <a:spcPct val="0"/>
            </a:spcBef>
            <a:spcAft>
              <a:spcPts val="0"/>
            </a:spcAft>
            <a:buNone/>
          </a:pPr>
          <a:r>
            <a:rPr lang="en-US" sz="2000" b="0" kern="1200" dirty="0">
              <a:solidFill>
                <a:schemeClr val="tx1"/>
              </a:solidFill>
              <a:latin typeface="Arial Narrow" panose="020B0606020202030204" pitchFamily="34" charset="0"/>
            </a:rPr>
            <a:t> </a:t>
          </a:r>
          <a:r>
            <a:rPr lang="en-US" sz="2000" b="1" kern="1200" dirty="0">
              <a:solidFill>
                <a:schemeClr val="tx1"/>
              </a:solidFill>
              <a:latin typeface="Arial Narrow" panose="020B0606020202030204" pitchFamily="34" charset="0"/>
            </a:rPr>
            <a:t>SHARE</a:t>
          </a:r>
        </a:p>
        <a:p>
          <a:pPr marL="0" lvl="0" indent="0" algn="ctr" defTabSz="889000">
            <a:lnSpc>
              <a:spcPct val="90000"/>
            </a:lnSpc>
            <a:spcBef>
              <a:spcPct val="0"/>
            </a:spcBef>
            <a:spcAft>
              <a:spcPts val="0"/>
            </a:spcAft>
            <a:buNone/>
          </a:pPr>
          <a:r>
            <a:rPr lang="en-US" sz="2000" b="0" kern="1200" dirty="0">
              <a:solidFill>
                <a:schemeClr val="tx1"/>
              </a:solidFill>
              <a:latin typeface="Arial Narrow" panose="020B0606020202030204" pitchFamily="34" charset="0"/>
            </a:rPr>
            <a:t> BEST PRACTICES </a:t>
          </a:r>
        </a:p>
      </dsp:txBody>
      <dsp:txXfrm>
        <a:off x="2472197" y="1629402"/>
        <a:ext cx="2109666" cy="1805474"/>
      </dsp:txXfrm>
    </dsp:sp>
    <dsp:sp modelId="{132860A5-76CB-4C6D-AF0B-9977E04C2310}">
      <dsp:nvSpPr>
        <dsp:cNvPr id="0" name=""/>
        <dsp:cNvSpPr/>
      </dsp:nvSpPr>
      <dsp:spPr>
        <a:xfrm>
          <a:off x="4143432" y="812454"/>
          <a:ext cx="398050" cy="398050"/>
        </a:xfrm>
        <a:prstGeom prst="triangle">
          <a:avLst>
            <a:gd name="adj" fmla="val 10000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86CC65-B7B6-46A8-B61F-34852B60F4E8}">
      <dsp:nvSpPr>
        <dsp:cNvPr id="0" name=""/>
        <dsp:cNvSpPr/>
      </dsp:nvSpPr>
      <dsp:spPr>
        <a:xfrm rot="5400000">
          <a:off x="5189046" y="480411"/>
          <a:ext cx="1404339" cy="2336788"/>
        </a:xfrm>
        <a:prstGeom prst="corner">
          <a:avLst>
            <a:gd name="adj1" fmla="val 16120"/>
            <a:gd name="adj2" fmla="val 1611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FE854-1BD7-442D-8435-2546CD05A51B}">
      <dsp:nvSpPr>
        <dsp:cNvPr id="0" name=""/>
        <dsp:cNvSpPr/>
      </dsp:nvSpPr>
      <dsp:spPr>
        <a:xfrm>
          <a:off x="4954631" y="1178606"/>
          <a:ext cx="2109666" cy="1849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Narrow" panose="020B0606020202030204" pitchFamily="34" charset="0"/>
            </a:rPr>
            <a:t>PROMOTE</a:t>
          </a:r>
          <a:r>
            <a:rPr lang="en-US" sz="2000" b="0" kern="1200" dirty="0">
              <a:solidFill>
                <a:schemeClr val="tx1"/>
              </a:solidFill>
              <a:latin typeface="Arial Narrow" panose="020B0606020202030204" pitchFamily="34" charset="0"/>
            </a:rPr>
            <a:t> </a:t>
          </a:r>
          <a:br>
            <a:rPr lang="en-US" sz="2000" b="0" kern="1200" dirty="0">
              <a:solidFill>
                <a:schemeClr val="tx1"/>
              </a:solidFill>
              <a:latin typeface="Arial Narrow" panose="020B0606020202030204" pitchFamily="34" charset="0"/>
            </a:rPr>
          </a:br>
          <a:r>
            <a:rPr lang="en-US" sz="2000" b="0" kern="1200" dirty="0">
              <a:solidFill>
                <a:schemeClr val="tx1"/>
              </a:solidFill>
              <a:latin typeface="Arial Narrow" panose="020B0606020202030204" pitchFamily="34" charset="0"/>
            </a:rPr>
            <a:t>USE OF MENTORS AND RESOURCES FOR PROJECT &amp; GRANT PLANNING</a:t>
          </a:r>
        </a:p>
      </dsp:txBody>
      <dsp:txXfrm>
        <a:off x="4954631" y="1178606"/>
        <a:ext cx="2109666" cy="1849246"/>
      </dsp:txXfrm>
    </dsp:sp>
    <dsp:sp modelId="{C24A8DCF-FE97-4DFE-B475-6D2FF58F8371}">
      <dsp:nvSpPr>
        <dsp:cNvPr id="0" name=""/>
        <dsp:cNvSpPr/>
      </dsp:nvSpPr>
      <dsp:spPr>
        <a:xfrm>
          <a:off x="6653710" y="396062"/>
          <a:ext cx="398050" cy="398050"/>
        </a:xfrm>
        <a:prstGeom prst="triangle">
          <a:avLst>
            <a:gd name="adj" fmla="val 10000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EEA08B-4889-44CF-8997-F613B6BCFE86}">
      <dsp:nvSpPr>
        <dsp:cNvPr id="0" name=""/>
        <dsp:cNvSpPr/>
      </dsp:nvSpPr>
      <dsp:spPr>
        <a:xfrm rot="5400000">
          <a:off x="7709064" y="73217"/>
          <a:ext cx="1404339" cy="2336788"/>
        </a:xfrm>
        <a:prstGeom prst="corner">
          <a:avLst>
            <a:gd name="adj1" fmla="val 16120"/>
            <a:gd name="adj2" fmla="val 16110"/>
          </a:avLst>
        </a:prstGeom>
        <a:solidFill>
          <a:srgbClr val="00B0F0"/>
        </a:solidFill>
        <a:ln w="12700" cap="flat" cmpd="sng" algn="ctr">
          <a:solidFill>
            <a:srgbClr val="01B4E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931779-2CB3-4D20-96BE-C92D0E212134}">
      <dsp:nvSpPr>
        <dsp:cNvPr id="0" name=""/>
        <dsp:cNvSpPr/>
      </dsp:nvSpPr>
      <dsp:spPr>
        <a:xfrm>
          <a:off x="7388501" y="771405"/>
          <a:ext cx="2281941" cy="1849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Narrow" panose="020B0606020202030204" pitchFamily="34" charset="0"/>
            </a:rPr>
            <a:t>COLLABORATE </a:t>
          </a:r>
          <a:r>
            <a:rPr lang="en-US" sz="2000" b="0" kern="1200" dirty="0">
              <a:solidFill>
                <a:schemeClr val="tx1"/>
              </a:solidFill>
              <a:latin typeface="Arial Narrow" panose="020B0606020202030204" pitchFamily="34" charset="0"/>
            </a:rPr>
            <a:t>WITH DISRICT &amp; CLUB LEADERS</a:t>
          </a:r>
        </a:p>
        <a:p>
          <a:pPr marL="0" lvl="0" indent="0" algn="ctr" defTabSz="889000">
            <a:lnSpc>
              <a:spcPct val="90000"/>
            </a:lnSpc>
            <a:spcBef>
              <a:spcPct val="0"/>
            </a:spcBef>
            <a:spcAft>
              <a:spcPts val="0"/>
            </a:spcAft>
            <a:buNone/>
          </a:pPr>
          <a:r>
            <a:rPr lang="en-US" sz="2000" b="1" kern="1200" dirty="0">
              <a:solidFill>
                <a:schemeClr val="tx1"/>
              </a:solidFill>
              <a:latin typeface="Arial Narrow" panose="020B0606020202030204" pitchFamily="34" charset="0"/>
            </a:rPr>
            <a:t>CONNECT</a:t>
          </a:r>
        </a:p>
        <a:p>
          <a:pPr marL="0" lvl="0" indent="0" algn="ctr" defTabSz="889000">
            <a:lnSpc>
              <a:spcPct val="90000"/>
            </a:lnSpc>
            <a:spcBef>
              <a:spcPct val="0"/>
            </a:spcBef>
            <a:spcAft>
              <a:spcPts val="0"/>
            </a:spcAft>
            <a:buNone/>
          </a:pPr>
          <a:r>
            <a:rPr lang="en-US" sz="2000" b="0" kern="1200" dirty="0">
              <a:solidFill>
                <a:schemeClr val="tx1"/>
              </a:solidFill>
              <a:latin typeface="Arial Narrow" panose="020B0606020202030204" pitchFamily="34" charset="0"/>
            </a:rPr>
            <a:t>THEM TO RESOURCES</a:t>
          </a:r>
        </a:p>
      </dsp:txBody>
      <dsp:txXfrm>
        <a:off x="7388501" y="771405"/>
        <a:ext cx="2281941" cy="18492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0922C-F2CA-1C42-8A3C-29726057A474}">
      <dsp:nvSpPr>
        <dsp:cNvPr id="0" name=""/>
        <dsp:cNvSpPr/>
      </dsp:nvSpPr>
      <dsp:spPr>
        <a:xfrm>
          <a:off x="3932" y="633389"/>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u="sng" kern="1200" dirty="0"/>
            <a:t>Water project, Tanzania</a:t>
          </a:r>
          <a:endParaRPr lang="en-US" sz="1700" kern="1200" dirty="0"/>
        </a:p>
      </dsp:txBody>
      <dsp:txXfrm>
        <a:off x="3932" y="633389"/>
        <a:ext cx="2129321" cy="1277592"/>
      </dsp:txXfrm>
    </dsp:sp>
    <dsp:sp modelId="{D604B294-6E1F-D148-9A79-6D8D872FAC35}">
      <dsp:nvSpPr>
        <dsp:cNvPr id="0" name=""/>
        <dsp:cNvSpPr/>
      </dsp:nvSpPr>
      <dsp:spPr>
        <a:xfrm>
          <a:off x="2346185" y="633389"/>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GG Water supply and facilities improvement for kindergarten in Tijuana, Mexico</a:t>
          </a:r>
        </a:p>
      </dsp:txBody>
      <dsp:txXfrm>
        <a:off x="2346185" y="633389"/>
        <a:ext cx="2129321" cy="1277592"/>
      </dsp:txXfrm>
    </dsp:sp>
    <dsp:sp modelId="{CEBA0580-9CF8-A74C-9B7A-A03780116E88}">
      <dsp:nvSpPr>
        <dsp:cNvPr id="0" name=""/>
        <dsp:cNvSpPr/>
      </dsp:nvSpPr>
      <dsp:spPr>
        <a:xfrm>
          <a:off x="4688438" y="633389"/>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u="sng" kern="1200" dirty="0"/>
            <a:t>Sanitation &amp; hygiene, South Africa</a:t>
          </a:r>
          <a:endParaRPr lang="en-US" sz="1700" kern="1200" dirty="0"/>
        </a:p>
      </dsp:txBody>
      <dsp:txXfrm>
        <a:off x="4688438" y="633389"/>
        <a:ext cx="2129321" cy="1277592"/>
      </dsp:txXfrm>
    </dsp:sp>
    <dsp:sp modelId="{C6DD4BE5-8909-B640-8638-834B4E5776AA}">
      <dsp:nvSpPr>
        <dsp:cNvPr id="0" name=""/>
        <dsp:cNvSpPr/>
      </dsp:nvSpPr>
      <dsp:spPr>
        <a:xfrm>
          <a:off x="7030692" y="633389"/>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GG Dialysis equipment for health center in Panipat, India</a:t>
          </a:r>
        </a:p>
      </dsp:txBody>
      <dsp:txXfrm>
        <a:off x="7030692" y="633389"/>
        <a:ext cx="2129321" cy="1277592"/>
      </dsp:txXfrm>
    </dsp:sp>
    <dsp:sp modelId="{ED179C8A-F8BD-0B4E-81F7-3ABF012C462E}">
      <dsp:nvSpPr>
        <dsp:cNvPr id="0" name=""/>
        <dsp:cNvSpPr/>
      </dsp:nvSpPr>
      <dsp:spPr>
        <a:xfrm>
          <a:off x="9372945" y="633389"/>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GG Disability enpowerment project in Panipat, India</a:t>
          </a:r>
        </a:p>
      </dsp:txBody>
      <dsp:txXfrm>
        <a:off x="9372945" y="633389"/>
        <a:ext cx="2129321" cy="1277592"/>
      </dsp:txXfrm>
    </dsp:sp>
    <dsp:sp modelId="{E154E203-7142-3940-9169-3A4CCD52415D}">
      <dsp:nvSpPr>
        <dsp:cNvPr id="0" name=""/>
        <dsp:cNvSpPr/>
      </dsp:nvSpPr>
      <dsp:spPr>
        <a:xfrm>
          <a:off x="3932" y="2123914"/>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u="sng" kern="1200" dirty="0"/>
            <a:t>EKG machine for pediatric center in Zimbabwe</a:t>
          </a:r>
          <a:endParaRPr lang="en-US" sz="1700" kern="1200" dirty="0"/>
        </a:p>
      </dsp:txBody>
      <dsp:txXfrm>
        <a:off x="3932" y="2123914"/>
        <a:ext cx="2129321" cy="1277592"/>
      </dsp:txXfrm>
    </dsp:sp>
    <dsp:sp modelId="{78C8BE2C-FCF4-854B-968E-746447BCA54C}">
      <dsp:nvSpPr>
        <dsp:cNvPr id="0" name=""/>
        <dsp:cNvSpPr/>
      </dsp:nvSpPr>
      <dsp:spPr>
        <a:xfrm>
          <a:off x="2346185" y="2123914"/>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Family aquaponics systems for Sen Sok, Cambodia</a:t>
          </a:r>
        </a:p>
      </dsp:txBody>
      <dsp:txXfrm>
        <a:off x="2346185" y="2123914"/>
        <a:ext cx="2129321" cy="1277592"/>
      </dsp:txXfrm>
    </dsp:sp>
    <dsp:sp modelId="{EE5C60B3-E111-F745-BADB-31B3E08A4D01}">
      <dsp:nvSpPr>
        <dsp:cNvPr id="0" name=""/>
        <dsp:cNvSpPr/>
      </dsp:nvSpPr>
      <dsp:spPr>
        <a:xfrm>
          <a:off x="4688438" y="2123914"/>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Clean air stove project in Guatemala</a:t>
          </a:r>
        </a:p>
      </dsp:txBody>
      <dsp:txXfrm>
        <a:off x="4688438" y="2123914"/>
        <a:ext cx="2129321" cy="1277592"/>
      </dsp:txXfrm>
    </dsp:sp>
    <dsp:sp modelId="{737D3193-CF4B-9E45-A525-5DEE84FD0C1F}">
      <dsp:nvSpPr>
        <dsp:cNvPr id="0" name=""/>
        <dsp:cNvSpPr/>
      </dsp:nvSpPr>
      <dsp:spPr>
        <a:xfrm>
          <a:off x="7030692" y="2123914"/>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u="sng" kern="1200" dirty="0"/>
            <a:t>Uganda Village Peace Mediation</a:t>
          </a:r>
          <a:endParaRPr lang="en-US" sz="1700" kern="1200" dirty="0"/>
        </a:p>
      </dsp:txBody>
      <dsp:txXfrm>
        <a:off x="7030692" y="2123914"/>
        <a:ext cx="2129321" cy="1277592"/>
      </dsp:txXfrm>
    </dsp:sp>
    <dsp:sp modelId="{0740634A-AD9E-E647-8F65-BF70226CD012}">
      <dsp:nvSpPr>
        <dsp:cNvPr id="0" name=""/>
        <dsp:cNvSpPr/>
      </dsp:nvSpPr>
      <dsp:spPr>
        <a:xfrm>
          <a:off x="9372945" y="2123914"/>
          <a:ext cx="2129321" cy="127759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GG Heart surgeries for children in Cairo, Egypt</a:t>
          </a:r>
        </a:p>
      </dsp:txBody>
      <dsp:txXfrm>
        <a:off x="9372945" y="2123914"/>
        <a:ext cx="2129321" cy="1277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F2195-71F5-4F4B-9BFE-26A2CF0A8E51}">
      <dsp:nvSpPr>
        <dsp:cNvPr id="0" name=""/>
        <dsp:cNvSpPr/>
      </dsp:nvSpPr>
      <dsp:spPr>
        <a:xfrm>
          <a:off x="3370" y="145443"/>
          <a:ext cx="2674292" cy="374400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8498" tIns="330200" rIns="208498" bIns="330200" numCol="1" spcCol="1270" anchor="t" anchorCtr="0">
          <a:noAutofit/>
        </a:bodyPr>
        <a:lstStyle/>
        <a:p>
          <a:pPr marL="0" lvl="0" indent="0" algn="l" defTabSz="889000">
            <a:lnSpc>
              <a:spcPct val="90000"/>
            </a:lnSpc>
            <a:spcBef>
              <a:spcPct val="0"/>
            </a:spcBef>
            <a:spcAft>
              <a:spcPct val="35000"/>
            </a:spcAft>
            <a:buNone/>
          </a:pPr>
          <a:r>
            <a:rPr lang="en-US" sz="2000" kern="1200" dirty="0"/>
            <a:t>Introduce yourself to your DISC </a:t>
          </a:r>
        </a:p>
      </dsp:txBody>
      <dsp:txXfrm>
        <a:off x="3370" y="1568166"/>
        <a:ext cx="2674292" cy="2246405"/>
      </dsp:txXfrm>
    </dsp:sp>
    <dsp:sp modelId="{726AC878-8232-3049-ADEA-612E77F6071C}">
      <dsp:nvSpPr>
        <dsp:cNvPr id="0" name=""/>
        <dsp:cNvSpPr/>
      </dsp:nvSpPr>
      <dsp:spPr>
        <a:xfrm>
          <a:off x="778915" y="519844"/>
          <a:ext cx="1123202" cy="11232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7569" tIns="12700" rIns="87569"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43404" y="684333"/>
        <a:ext cx="794224" cy="794224"/>
      </dsp:txXfrm>
    </dsp:sp>
    <dsp:sp modelId="{E0EF870A-78CC-9043-AF28-AB21A1BF6380}">
      <dsp:nvSpPr>
        <dsp:cNvPr id="0" name=""/>
        <dsp:cNvSpPr/>
      </dsp:nvSpPr>
      <dsp:spPr>
        <a:xfrm>
          <a:off x="3370" y="3889380"/>
          <a:ext cx="267429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F3F834A-FFA0-0B4B-96C0-C090387CD674}">
      <dsp:nvSpPr>
        <dsp:cNvPr id="0" name=""/>
        <dsp:cNvSpPr/>
      </dsp:nvSpPr>
      <dsp:spPr>
        <a:xfrm>
          <a:off x="2945092" y="145443"/>
          <a:ext cx="2674292" cy="374400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8498" tIns="330200" rIns="208498" bIns="330200" numCol="1" spcCol="1270" anchor="t" anchorCtr="0">
          <a:noAutofit/>
        </a:bodyPr>
        <a:lstStyle/>
        <a:p>
          <a:pPr marL="0" lvl="0" indent="0" algn="l" defTabSz="889000">
            <a:lnSpc>
              <a:spcPct val="90000"/>
            </a:lnSpc>
            <a:spcBef>
              <a:spcPct val="0"/>
            </a:spcBef>
            <a:spcAft>
              <a:spcPct val="35000"/>
            </a:spcAft>
            <a:buNone/>
          </a:pPr>
          <a:r>
            <a:rPr lang="en-US" sz="2000" kern="1200" dirty="0"/>
            <a:t>Share project or grant ideas with your DISC; ask to be connected with a mentor</a:t>
          </a:r>
        </a:p>
      </dsp:txBody>
      <dsp:txXfrm>
        <a:off x="2945092" y="1568166"/>
        <a:ext cx="2674292" cy="2246405"/>
      </dsp:txXfrm>
    </dsp:sp>
    <dsp:sp modelId="{4BCBCDA5-AFE0-6F46-869F-D2AFB034BA77}">
      <dsp:nvSpPr>
        <dsp:cNvPr id="0" name=""/>
        <dsp:cNvSpPr/>
      </dsp:nvSpPr>
      <dsp:spPr>
        <a:xfrm>
          <a:off x="3720637" y="519844"/>
          <a:ext cx="1123202" cy="11232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7569" tIns="12700" rIns="87569"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885126" y="684333"/>
        <a:ext cx="794224" cy="794224"/>
      </dsp:txXfrm>
    </dsp:sp>
    <dsp:sp modelId="{FAF7EF92-8E9D-7444-AE0F-1C9D6E264795}">
      <dsp:nvSpPr>
        <dsp:cNvPr id="0" name=""/>
        <dsp:cNvSpPr/>
      </dsp:nvSpPr>
      <dsp:spPr>
        <a:xfrm>
          <a:off x="2945092" y="3889380"/>
          <a:ext cx="267429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1197CB9-98ED-4E48-8AFF-13ECAFADEC56}">
      <dsp:nvSpPr>
        <dsp:cNvPr id="0" name=""/>
        <dsp:cNvSpPr/>
      </dsp:nvSpPr>
      <dsp:spPr>
        <a:xfrm>
          <a:off x="5886814" y="145443"/>
          <a:ext cx="2674292" cy="374400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8498" tIns="330200" rIns="208498" bIns="330200" numCol="1" spcCol="1270" anchor="t" anchorCtr="0">
          <a:noAutofit/>
        </a:bodyPr>
        <a:lstStyle/>
        <a:p>
          <a:pPr marL="0" lvl="0" indent="0" algn="l" defTabSz="889000">
            <a:lnSpc>
              <a:spcPct val="90000"/>
            </a:lnSpc>
            <a:spcBef>
              <a:spcPct val="0"/>
            </a:spcBef>
            <a:spcAft>
              <a:spcPct val="35000"/>
            </a:spcAft>
            <a:buNone/>
          </a:pPr>
          <a:r>
            <a:rPr lang="en-US" sz="2000" kern="1200" dirty="0"/>
            <a:t>Encourage club members with experience &amp; technical skills to connect with your DISC </a:t>
          </a:r>
        </a:p>
      </dsp:txBody>
      <dsp:txXfrm>
        <a:off x="5886814" y="1568166"/>
        <a:ext cx="2674292" cy="2246405"/>
      </dsp:txXfrm>
    </dsp:sp>
    <dsp:sp modelId="{A91EEF0F-86F7-9D4D-9EE6-CC654D2A2942}">
      <dsp:nvSpPr>
        <dsp:cNvPr id="0" name=""/>
        <dsp:cNvSpPr/>
      </dsp:nvSpPr>
      <dsp:spPr>
        <a:xfrm>
          <a:off x="6662358" y="519844"/>
          <a:ext cx="1123202" cy="11232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7569" tIns="12700" rIns="87569"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826847" y="684333"/>
        <a:ext cx="794224" cy="794224"/>
      </dsp:txXfrm>
    </dsp:sp>
    <dsp:sp modelId="{7925DD8F-F002-D048-8981-762C7D4A2323}">
      <dsp:nvSpPr>
        <dsp:cNvPr id="0" name=""/>
        <dsp:cNvSpPr/>
      </dsp:nvSpPr>
      <dsp:spPr>
        <a:xfrm>
          <a:off x="5886814" y="3889380"/>
          <a:ext cx="267429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043B9D-B3BE-BB40-9428-2F3E81588443}">
      <dsp:nvSpPr>
        <dsp:cNvPr id="0" name=""/>
        <dsp:cNvSpPr/>
      </dsp:nvSpPr>
      <dsp:spPr>
        <a:xfrm>
          <a:off x="8828535" y="145443"/>
          <a:ext cx="2674292" cy="3744009"/>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8498" tIns="330200" rIns="208498" bIns="330200" numCol="1" spcCol="1270" anchor="t" anchorCtr="0">
          <a:noAutofit/>
        </a:bodyPr>
        <a:lstStyle/>
        <a:p>
          <a:pPr marL="0" lvl="0" indent="0" algn="l" defTabSz="889000">
            <a:lnSpc>
              <a:spcPct val="90000"/>
            </a:lnSpc>
            <a:spcBef>
              <a:spcPct val="0"/>
            </a:spcBef>
            <a:spcAft>
              <a:spcPct val="35000"/>
            </a:spcAft>
            <a:buNone/>
          </a:pPr>
          <a:r>
            <a:rPr lang="en-US" sz="2000" kern="1200" dirty="0"/>
            <a:t>Work with your DISC to receive regular updates, resources, best practices, and support for success</a:t>
          </a:r>
        </a:p>
      </dsp:txBody>
      <dsp:txXfrm>
        <a:off x="8828535" y="1568166"/>
        <a:ext cx="2674292" cy="2246405"/>
      </dsp:txXfrm>
    </dsp:sp>
    <dsp:sp modelId="{85F5957D-2A87-254C-9BCE-0B7715C5AD15}">
      <dsp:nvSpPr>
        <dsp:cNvPr id="0" name=""/>
        <dsp:cNvSpPr/>
      </dsp:nvSpPr>
      <dsp:spPr>
        <a:xfrm>
          <a:off x="9604080" y="519844"/>
          <a:ext cx="1123202" cy="1123202"/>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7569" tIns="12700" rIns="87569"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768569" y="684333"/>
        <a:ext cx="794224" cy="794224"/>
      </dsp:txXfrm>
    </dsp:sp>
    <dsp:sp modelId="{EA80F675-C1B0-7241-8B9D-5716D44FE1DB}">
      <dsp:nvSpPr>
        <dsp:cNvPr id="0" name=""/>
        <dsp:cNvSpPr/>
      </dsp:nvSpPr>
      <dsp:spPr>
        <a:xfrm>
          <a:off x="8828535" y="3889380"/>
          <a:ext cx="2674292" cy="7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4/8/25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u="sng" baseline="0" dirty="0">
                <a:solidFill>
                  <a:schemeClr val="tx1"/>
                </a:solidFill>
                <a:latin typeface="Arial" pitchFamily="34" charset="0"/>
                <a:ea typeface="ヒラギノ角ゴ Pro W3" pitchFamily="-84" charset="-128"/>
              </a:rPr>
              <a:t>Instructions: notes to the presenter are in italics</a:t>
            </a:r>
            <a:r>
              <a:rPr lang="en-US" altLang="en-US" sz="1200" i="1" baseline="0" dirty="0">
                <a:solidFill>
                  <a:schemeClr val="tx1"/>
                </a:solidFill>
                <a:latin typeface="Arial" pitchFamily="34" charset="0"/>
                <a:ea typeface="ヒラギノ角ゴ Pro W3" pitchFamily="-84" charset="-128"/>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i="1" baseline="0" dirty="0">
              <a:solidFill>
                <a:schemeClr val="tx1"/>
              </a:solidFill>
              <a:latin typeface="Arial" pitchFamily="34" charset="0"/>
              <a:ea typeface="ヒラギノ角ゴ Pro W3" pitchFamily="-8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baseline="0" dirty="0">
                <a:solidFill>
                  <a:schemeClr val="tx1"/>
                </a:solidFill>
                <a:latin typeface="Arial" pitchFamily="34" charset="0"/>
                <a:ea typeface="ヒラギノ角ゴ Pro W3" pitchFamily="-84" charset="-128"/>
              </a:rPr>
              <a:t>Tailor this presentation to your region and audience. If you have a region that develops strong projects and grants, task the audience with motivating their clubs/members to build a network of expertise for mentoring fellow clubs with the project planning process.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i="1" baseline="0" dirty="0">
              <a:solidFill>
                <a:schemeClr val="tx1"/>
              </a:solidFill>
              <a:latin typeface="Arial" pitchFamily="34" charset="0"/>
              <a:ea typeface="ヒラギノ角ゴ Pro W3" pitchFamily="-8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i="1" baseline="0" dirty="0">
                <a:solidFill>
                  <a:schemeClr val="tx1"/>
                </a:solidFill>
                <a:latin typeface="Arial" pitchFamily="34" charset="0"/>
                <a:ea typeface="ヒラギノ角ゴ Pro W3" pitchFamily="-84" charset="-128"/>
              </a:rPr>
              <a:t>Encourage collaboration amongst leadership and with expertise. If your region is not active in international projects, smaller ones or global grant-supported, use this presentation to motivate greater engagement. </a:t>
            </a:r>
            <a:r>
              <a:rPr lang="en-US" altLang="en-US" sz="1200" i="1" u="none" baseline="0" dirty="0">
                <a:solidFill>
                  <a:schemeClr val="tx1"/>
                </a:solidFill>
                <a:latin typeface="Arial" pitchFamily="34" charset="0"/>
                <a:ea typeface="ヒラギノ角ゴ Pro W3" pitchFamily="-84" charset="-128"/>
              </a:rPr>
              <a:t>End the presentation with a call to action based on your audience -- and if you are a District International Service Chair, position yourself as a resource.</a:t>
            </a:r>
            <a:endParaRPr lang="en-US" altLang="en-US" sz="1200" b="0" i="0" baseline="0" dirty="0">
              <a:solidFill>
                <a:schemeClr val="tx1"/>
              </a:solidFill>
              <a:latin typeface="Arial"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2316440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14</a:t>
            </a:fld>
            <a:endParaRPr lang="en-US" dirty="0"/>
          </a:p>
        </p:txBody>
      </p:sp>
    </p:spTree>
    <p:extLst>
      <p:ext uri="{BB962C8B-B14F-4D97-AF65-F5344CB8AC3E}">
        <p14:creationId xmlns:p14="http://schemas.microsoft.com/office/powerpoint/2010/main" val="326795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a:solidFill>
                  <a:schemeClr val="tx1"/>
                </a:solidFill>
                <a:latin typeface="Arial Narrow" panose="020B0606020202030204" pitchFamily="34" charset="0"/>
              </a:rPr>
              <a:t>Kiki Melonides (meh-la-NEE-</a:t>
            </a:r>
            <a:r>
              <a:rPr lang="en-US" sz="1200" baseline="0" dirty="0" err="1">
                <a:solidFill>
                  <a:schemeClr val="tx1"/>
                </a:solidFill>
                <a:latin typeface="Arial Narrow" panose="020B0606020202030204" pitchFamily="34" charset="0"/>
              </a:rPr>
              <a:t>dez</a:t>
            </a:r>
            <a:r>
              <a:rPr lang="en-US" sz="1200" baseline="0" dirty="0">
                <a:solidFill>
                  <a:schemeClr val="tx1"/>
                </a:solidFill>
                <a:latin typeface="Arial Narrow" panose="020B0606020202030204" pitchFamily="34" charset="0"/>
              </a:rPr>
              <a:t>) from Rotary’s Service &amp; Engagement team serves as the main contact for DISCs. She supports efforts to increase their clubs’ participation in international projects, as well as develop District Resource Networks of mentors with expertise to help clubs develop stronger projects and grants. You can contact her at rotary.service@rotary.org.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latin typeface="Arial Narrow" panose="020B060602020203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latin typeface="Arial Narrow" panose="020B0606020202030204" pitchFamily="34" charset="0"/>
              </a:rPr>
              <a:t>Thank you.</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370775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ヒラギノ角ゴ Pro W3" pitchFamily="-107" charset="-128"/>
                <a:cs typeface="ヒラギノ角ゴ Pro W3" pitchFamily="-107" charset="-128"/>
              </a:rPr>
              <a:t>[</a:t>
            </a:r>
            <a:r>
              <a:rPr kumimoji="0" lang="en-US" sz="1200" b="1" i="1" u="none" strike="noStrike" kern="1200" cap="none" spc="0" normalizeH="0" baseline="0" noProof="0" dirty="0">
                <a:ln>
                  <a:noFill/>
                </a:ln>
                <a:solidFill>
                  <a:srgbClr val="000000"/>
                </a:solidFill>
                <a:effectLst/>
                <a:uLnTx/>
                <a:uFillTx/>
                <a:latin typeface="Arial Narrow" panose="020B0606020202030204" pitchFamily="34" charset="0"/>
                <a:ea typeface="ヒラギノ角ゴ Pro W3" pitchFamily="-107" charset="-128"/>
                <a:cs typeface="ヒラギノ角ゴ Pro W3" pitchFamily="-107" charset="-128"/>
              </a:rPr>
              <a:t>International Service</a:t>
            </a:r>
            <a:r>
              <a:rPr kumimoji="0" lang="en-US" sz="1200" b="1" i="0" u="none" strike="noStrike" kern="1200" cap="none" spc="0" normalizeH="0" baseline="0" noProof="0" dirty="0">
                <a:ln>
                  <a:noFill/>
                </a:ln>
                <a:solidFill>
                  <a:srgbClr val="000000"/>
                </a:solidFill>
                <a:effectLst/>
                <a:uLnTx/>
                <a:uFillTx/>
                <a:latin typeface="Arial Narrow" panose="020B0606020202030204" pitchFamily="34" charset="0"/>
                <a:ea typeface="ヒラギノ角ゴ Pro W3" pitchFamily="-107" charset="-128"/>
                <a:cs typeface="ヒラギノ角ゴ Pro W3" pitchFamily="-107" charset="-128"/>
              </a:rPr>
              <a:t>]</a:t>
            </a:r>
            <a:endParaRPr kumimoji="0" lang="en-US" sz="1200" b="0" i="0" u="none" strike="noStrike" kern="1200" cap="none" spc="0" normalizeH="0" baseline="0" noProof="0" dirty="0">
              <a:ln>
                <a:noFill/>
              </a:ln>
              <a:solidFill>
                <a:srgbClr val="000000"/>
              </a:solidFill>
              <a:effectLst/>
              <a:uLnTx/>
              <a:uFillTx/>
              <a:latin typeface="Arial Narrow" panose="020B0606020202030204" pitchFamily="34" charset="0"/>
              <a:ea typeface="ヒラギノ角ゴ Pro W3" pitchFamily="-107" charset="-128"/>
              <a:cs typeface="ヒラギノ角ゴ Pro W3" pitchFamily="-107" charset="-128"/>
            </a:endParaRPr>
          </a:p>
          <a:p>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Thank you for the opportunity to present on international</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service, the role of District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International Service Committee Chairs (DISCs), and District Resource Networks – the district framework that supports club and district involvement in international service. </a:t>
            </a:r>
          </a:p>
          <a:p>
            <a:pPr lvl="0"/>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lvl="0"/>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International service is an overarching priority for our organization. Clubs and districts can be involved in small and large scale international service activities: </a:t>
            </a:r>
          </a:p>
          <a:p>
            <a:pPr marL="171450" lvl="0" indent="-171450">
              <a:buFont typeface="Arial" panose="020B0604020202020204" pitchFamily="34" charset="0"/>
              <a:buChar char="•"/>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Either as the host or an international partner; and</a:t>
            </a:r>
          </a:p>
          <a:p>
            <a:pPr marL="171450" lvl="0" indent="-171450">
              <a:buFont typeface="Arial" panose="020B0604020202020204" pitchFamily="34" charset="0"/>
              <a:buChar char="•"/>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Either funded through your own fundraising efforts and partnerships</a:t>
            </a:r>
          </a:p>
          <a:p>
            <a:pPr marL="171450" lvl="0" indent="-171450">
              <a:buFont typeface="Arial" panose="020B0604020202020204" pitchFamily="34" charset="0"/>
              <a:buChar char="•"/>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Or through the Foundation if it meets eligibility for a district or global grant.</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1340547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t>
            </a:r>
            <a:r>
              <a:rPr lang="en-US" sz="1200" i="1"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International Service</a:t>
            </a:r>
            <a:r>
              <a:rPr lang="en-US" sz="1200" i="1"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Committee Chairs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a:t>
            </a:r>
          </a:p>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For today’s [</a:t>
            </a:r>
            <a:r>
              <a:rPr lang="en-US" sz="1200" i="1"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Insert type of event:</a:t>
            </a:r>
            <a:r>
              <a:rPr lang="en-US" sz="1200" i="1"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i="1"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workshop, training, presentation, etc.</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we’re going to focus in on international service: club and district involvement in humanitarian service in conjunction with international partners. To motivate and support club involvement in international service, district governors are encouraged to appoint district international service committee chairs. </a:t>
            </a:r>
            <a:b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The district international service committee role has existed for many years – it’s not a new role. </a:t>
            </a:r>
          </a:p>
          <a:p>
            <a:pPr lvl="0"/>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Its duties include: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Motivating club and district involvement in international service;</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Finding international partners;</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Working with district leaders to identify and recruit local subject matter experts to serve as mentors; </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Promoting greater awareness of resources and strategies for stronger international projects and grants by leveraging local Rotarian, </a:t>
            </a:r>
            <a:r>
              <a:rPr lang="en-US" sz="1200" kern="1200" dirty="0" err="1">
                <a:solidFill>
                  <a:schemeClr val="tx1"/>
                </a:solidFill>
                <a:effectLst/>
                <a:latin typeface="Arial Narrow" panose="020B0606020202030204" pitchFamily="34" charset="0"/>
                <a:ea typeface="ヒラギノ角ゴ Pro W3" pitchFamily="-107" charset="-128"/>
                <a:cs typeface="ヒラギノ角ゴ Pro W3" pitchFamily="-107" charset="-128"/>
              </a:rPr>
              <a:t>Rotaractors</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and alumni expertise; and</a:t>
            </a:r>
          </a:p>
          <a:p>
            <a:pPr marL="171450" lvl="0" indent="-171450">
              <a:buFont typeface="Arial" panose="020B0604020202020204" pitchFamily="34" charset="0"/>
              <a:buChar cha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Establishing direct lines of communication and accountability for all types of international service – and connecting district and clubs to resources.</a:t>
            </a:r>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69441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a:t>
            </a:r>
            <a:r>
              <a:rPr lang="en-US" sz="1200" b="0" i="1" baseline="0" dirty="0">
                <a:latin typeface="Arial Narrow" panose="020B0606020202030204" pitchFamily="34" charset="0"/>
              </a:rPr>
              <a:t>Updated DISC Role</a:t>
            </a:r>
            <a:r>
              <a:rPr lang="en-US" sz="1200" baseline="0" dirty="0">
                <a:latin typeface="Arial Narrow" panose="020B0606020202030204" pitchFamily="34" charset="0"/>
              </a:rPr>
              <a:t>] </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I’ll share a brief background on the updated DISC role. In 2016, the Board of Trustee’s approved a new strategy for involving our experienced members in mentoring clubs in projects and grants. The Boards updated the role of DISCs and encouraged three-year term appointments, with the option of reappointment, for continuity.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aseline="0" dirty="0">
              <a:latin typeface="Arial Narrow" panose="020B060602020203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The DISC role was updated based on lessons learned after a pilot which demonstrated the need to help Rotarians tap into subject matter expertise within their districts or regions; and in order to develop bigger and better projects -- project hosts have to rely on the right technical resources from the very beginning of the planning process. </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 </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0" i="0" baseline="0" dirty="0">
                <a:latin typeface="Arial Narrow" panose="020B0606020202030204" pitchFamily="34" charset="0"/>
              </a:rPr>
              <a:t>[</a:t>
            </a:r>
            <a:r>
              <a:rPr lang="en-US" sz="1200" b="0" i="1" baseline="0" dirty="0">
                <a:latin typeface="Arial Narrow" panose="020B0606020202030204" pitchFamily="34" charset="0"/>
              </a:rPr>
              <a:t>DISC Appointments: </a:t>
            </a:r>
            <a:r>
              <a:rPr lang="en-US" sz="1200" b="0" i="0" baseline="0" dirty="0">
                <a:latin typeface="Arial Narrow" panose="020B0606020202030204" pitchFamily="34" charset="0"/>
              </a:rPr>
              <a:t>e</a:t>
            </a:r>
            <a:r>
              <a:rPr lang="en-US" sz="1200" i="1" baseline="0" dirty="0">
                <a:latin typeface="Arial Narrow" panose="020B0606020202030204" pitchFamily="34" charset="0"/>
              </a:rPr>
              <a:t>dit DISC appointment totals and date below with data close to your meeting. For totals, contact Kiki Melonides.]</a:t>
            </a:r>
            <a:endParaRPr lang="en-US" sz="1200" baseline="0" dirty="0">
              <a:latin typeface="Arial Narrow" panose="020B060602020203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As of </a:t>
            </a:r>
            <a:r>
              <a:rPr lang="en-US" sz="1200" u="sng" baseline="0" dirty="0">
                <a:latin typeface="Arial Narrow" panose="020B0606020202030204" pitchFamily="34" charset="0"/>
              </a:rPr>
              <a:t>October</a:t>
            </a:r>
            <a:r>
              <a:rPr lang="en-US" sz="1200" baseline="0" dirty="0">
                <a:latin typeface="Arial Narrow" panose="020B0606020202030204" pitchFamily="34" charset="0"/>
              </a:rPr>
              <a:t>, </a:t>
            </a:r>
            <a:r>
              <a:rPr lang="en-US" sz="1200" u="sng" baseline="0" dirty="0">
                <a:latin typeface="Arial Narrow" panose="020B0606020202030204" pitchFamily="34" charset="0"/>
              </a:rPr>
              <a:t>440</a:t>
            </a:r>
            <a:r>
              <a:rPr lang="en-US" sz="1200" baseline="0" dirty="0">
                <a:latin typeface="Arial Narrow" panose="020B0606020202030204" pitchFamily="34" charset="0"/>
              </a:rPr>
              <a:t> districts have reported DISC appointments for 2019-20. In RY 2018-19, there were 384 districts with DISCs. Since the role was enhanced in 2016 and we have been raising awareness, there has been a steady increase in the number of DISC appointments.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aseline="0" dirty="0">
              <a:latin typeface="Arial Narrow" panose="020B060602020203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a:t>
            </a:r>
            <a:r>
              <a:rPr lang="en-US" sz="1200" i="1" baseline="0" dirty="0">
                <a:latin typeface="Arial Narrow" panose="020B0606020202030204" pitchFamily="34" charset="0"/>
              </a:rPr>
              <a:t>Customize to your audience by adding Zone/District-specific information below</a:t>
            </a:r>
            <a:r>
              <a:rPr lang="en-US" sz="1200" baseline="0" dirty="0">
                <a:latin typeface="Arial Narrow" panose="020B0606020202030204" pitchFamily="34" charset="0"/>
              </a:rPr>
              <a:t>:]</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latin typeface="Arial Narrow" panose="020B0606020202030204" pitchFamily="34" charset="0"/>
              </a:rPr>
              <a:t>In Zone ___, there are ___ districts (out of __ districts) with DISC appointments. Our goal is to have 100 percent of the DISC roles filled.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108492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253675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i="1" baseline="0" dirty="0">
                <a:solidFill>
                  <a:schemeClr val="tx1"/>
                </a:solidFill>
                <a:latin typeface="Arial Narrow" panose="020B0606020202030204" pitchFamily="34" charset="0"/>
              </a:rPr>
              <a:t>[DISCs &amp; DRFCs - </a:t>
            </a:r>
            <a:r>
              <a:rPr lang="en-US" sz="1050" i="1" baseline="0" dirty="0">
                <a:solidFill>
                  <a:schemeClr val="tx1"/>
                </a:solidFill>
                <a:latin typeface="Arial Narrow" panose="020B0606020202030204" pitchFamily="34" charset="0"/>
              </a:rPr>
              <a:t>This slide addresses concerns that the DISC role competes with the DRFC. We want to demonstrate how the DISC’s work supports the work of the DRFC -- also how DISCs work in cooperation and other district leaders.]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aseline="0" dirty="0">
              <a:solidFill>
                <a:schemeClr val="tx1"/>
              </a:solidFill>
              <a:latin typeface="Arial Narrow" panose="020B060602020203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solidFill>
                  <a:schemeClr val="tx1"/>
                </a:solidFill>
                <a:latin typeface="Arial Narrow" panose="020B0606020202030204" pitchFamily="34" charset="0"/>
              </a:rPr>
              <a:t>Next, we will focus on collaboration among all district roles. DISCs </a:t>
            </a:r>
            <a:r>
              <a:rPr lang="en-US" sz="1200" u="sng" baseline="0" dirty="0">
                <a:solidFill>
                  <a:schemeClr val="tx1"/>
                </a:solidFill>
                <a:latin typeface="Arial Narrow" panose="020B0606020202030204" pitchFamily="34" charset="0"/>
              </a:rPr>
              <a:t>do not compete</a:t>
            </a:r>
            <a:r>
              <a:rPr lang="en-US" sz="1200" baseline="0" dirty="0">
                <a:solidFill>
                  <a:schemeClr val="tx1"/>
                </a:solidFill>
                <a:latin typeface="Arial Narrow" panose="020B0606020202030204" pitchFamily="34" charset="0"/>
              </a:rPr>
              <a:t> with district chairs, but instead support them.</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endParaRPr lang="en-US" sz="1200" baseline="0" dirty="0">
              <a:solidFill>
                <a:schemeClr val="tx1"/>
              </a:solidFill>
              <a:latin typeface="Arial Narrow" panose="020B060602020203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solidFill>
                  <a:schemeClr val="tx1"/>
                </a:solidFill>
                <a:latin typeface="Arial Narrow" panose="020B0606020202030204" pitchFamily="34" charset="0"/>
              </a:rPr>
              <a:t>DISCs support the efforts of the </a:t>
            </a:r>
            <a:r>
              <a:rPr lang="en-US" sz="1200" u="sng" baseline="0" dirty="0">
                <a:solidFill>
                  <a:schemeClr val="tx1"/>
                </a:solidFill>
                <a:latin typeface="Arial Narrow" panose="020B0606020202030204" pitchFamily="34" charset="0"/>
              </a:rPr>
              <a:t>district Rotary Foundation committee </a:t>
            </a:r>
            <a:r>
              <a:rPr lang="en-US" sz="1200" baseline="0" dirty="0">
                <a:solidFill>
                  <a:schemeClr val="tx1"/>
                </a:solidFill>
                <a:latin typeface="Arial Narrow" panose="020B0606020202030204" pitchFamily="34" charset="0"/>
              </a:rPr>
              <a:t>by facilitating collaboration with Rotarian and non-Rotarian experts in District Resource Networks. Although DISCs are not focused on the process of global grants specifically, we do anticipate that leveraging resources to improve overall project design will ultimately lead to more sustainable, higher impact global grants.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u="sng" kern="1200" baseline="0" dirty="0">
              <a:solidFill>
                <a:schemeClr val="tx1"/>
              </a:solidFill>
              <a:effectLst/>
              <a:latin typeface="Arial Narrow" panose="020B0606020202030204" pitchFamily="34" charset="0"/>
              <a:ea typeface="ヒラギノ角ゴ Pro W3" pitchFamily="-107" charset="-128"/>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u="sng" baseline="0" dirty="0">
                <a:solidFill>
                  <a:schemeClr val="tx1"/>
                </a:solidFill>
                <a:latin typeface="Arial Narrow" panose="020B0606020202030204" pitchFamily="34" charset="0"/>
              </a:rPr>
              <a:t>District Rotary Foundation Chairs </a:t>
            </a:r>
            <a:r>
              <a:rPr lang="en-US" sz="1200" baseline="0" dirty="0">
                <a:solidFill>
                  <a:schemeClr val="tx1"/>
                </a:solidFill>
                <a:latin typeface="Arial Narrow" panose="020B0606020202030204" pitchFamily="34" charset="0"/>
              </a:rPr>
              <a:t>have the responsibility for educating clubs about the Foundation, inspiring them to engage with our programs and to be active with fundraising activities. They serve for three years, which provides continuity in district leadership. They are the main contact for global grants – and are definitely an important ally for DISCs (who should also be appointed to three year terms).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200" baseline="0" dirty="0">
              <a:solidFill>
                <a:schemeClr val="tx1"/>
              </a:solidFill>
              <a:latin typeface="Arial Narrow" panose="020B060602020203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solidFill>
                  <a:schemeClr val="tx1"/>
                </a:solidFill>
                <a:latin typeface="Arial Narrow" panose="020B0606020202030204" pitchFamily="34" charset="0"/>
              </a:rPr>
              <a:t>As many of you know, within the </a:t>
            </a:r>
            <a:r>
              <a:rPr lang="en-US" sz="1200" u="sng" baseline="0" dirty="0">
                <a:solidFill>
                  <a:schemeClr val="tx1"/>
                </a:solidFill>
                <a:latin typeface="Arial Narrow" panose="020B0606020202030204" pitchFamily="34" charset="0"/>
              </a:rPr>
              <a:t>Rotary Foundation Committee are subcommittee chairs</a:t>
            </a:r>
            <a:r>
              <a:rPr lang="en-US" sz="1200" baseline="0" dirty="0">
                <a:solidFill>
                  <a:schemeClr val="tx1"/>
                </a:solidFill>
                <a:latin typeface="Arial Narrow" panose="020B0606020202030204" pitchFamily="34" charset="0"/>
              </a:rPr>
              <a:t>. DISCs work closely with </a:t>
            </a:r>
            <a:r>
              <a:rPr lang="en-US" sz="1200" u="sng" baseline="0" dirty="0">
                <a:solidFill>
                  <a:schemeClr val="tx1"/>
                </a:solidFill>
                <a:latin typeface="Arial Narrow" panose="020B0606020202030204" pitchFamily="34" charset="0"/>
              </a:rPr>
              <a:t>Grants, Stewardship and Scholarship chairs </a:t>
            </a:r>
            <a:r>
              <a:rPr lang="en-US" sz="1200" baseline="0" dirty="0">
                <a:solidFill>
                  <a:schemeClr val="tx1"/>
                </a:solidFill>
                <a:latin typeface="Arial Narrow" panose="020B0606020202030204" pitchFamily="34" charset="0"/>
              </a:rPr>
              <a:t>to stay informed on grant activities. The subcommittee chairs work with DISCs to connect grant proposals with DRN mentors to strengthen grant applications. </a:t>
            </a:r>
          </a:p>
          <a:p>
            <a:pPr marL="0" marR="0" indent="0" algn="l" defTabSz="914400" rtl="0" eaLnBrk="0" fontAlgn="base" latinLnBrk="0" hangingPunct="0">
              <a:lnSpc>
                <a:spcPct val="100000"/>
              </a:lnSpc>
              <a:spcBef>
                <a:spcPts val="0"/>
              </a:spcBef>
              <a:spcAft>
                <a:spcPct val="0"/>
              </a:spcAft>
              <a:buClrTx/>
              <a:buSzTx/>
              <a:buFontTx/>
              <a:buNone/>
              <a:tabLst/>
              <a:defRPr/>
            </a:pPr>
            <a:r>
              <a:rPr lang="en-US" sz="1200" baseline="0" dirty="0">
                <a:solidFill>
                  <a:schemeClr val="tx1"/>
                </a:solidFill>
                <a:latin typeface="Arial Narrow" panose="020B0606020202030204" pitchFamily="34" charset="0"/>
              </a:rPr>
              <a:t> </a:t>
            </a:r>
            <a:r>
              <a:rPr lang="en-US" sz="1200" u="sng" baseline="0" dirty="0">
                <a:solidFill>
                  <a:schemeClr val="tx1"/>
                </a:solidFill>
                <a:latin typeface="Arial Narrow" panose="020B0606020202030204" pitchFamily="34" charset="0"/>
              </a:rPr>
              <a:t>Scholarship subcommittee chairs and Alumni chairs</a:t>
            </a:r>
            <a:r>
              <a:rPr lang="en-US" sz="1200" baseline="0" dirty="0">
                <a:solidFill>
                  <a:schemeClr val="tx1"/>
                </a:solidFill>
                <a:latin typeface="Arial Narrow" panose="020B0606020202030204" pitchFamily="34" charset="0"/>
              </a:rPr>
              <a:t> can help identify recent scholars, peace fellows, vocational training team members and alumni who are great assets to the District Resource Network. To summarize, it’s all about “</a:t>
            </a:r>
            <a:r>
              <a:rPr lang="en-US" sz="1200" u="none" baseline="0" dirty="0">
                <a:solidFill>
                  <a:schemeClr val="tx1"/>
                </a:solidFill>
                <a:latin typeface="Arial Narrow" panose="020B0606020202030204" pitchFamily="34" charset="0"/>
              </a:rPr>
              <a:t>Collaboration”– a</a:t>
            </a:r>
            <a:r>
              <a:rPr lang="en-US" sz="1200" baseline="0" dirty="0">
                <a:solidFill>
                  <a:schemeClr val="tx1"/>
                </a:solidFill>
                <a:latin typeface="Arial Narrow" panose="020B0606020202030204" pitchFamily="34" charset="0"/>
              </a:rPr>
              <a:t> strong partnership and collaborative relationship with the District Governor, DRFC and other district leaders is key to the DISC’s success.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38406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i="1" dirty="0"/>
              <a:t>Add</a:t>
            </a:r>
            <a:r>
              <a:rPr lang="en-US" i="1" baseline="0" dirty="0"/>
              <a:t> your District “Number” to this section slide introducing the next slides with specifics on your District Resource Network</a:t>
            </a:r>
            <a:r>
              <a:rPr lang="en-US" baseline="0" dirty="0"/>
              <a:t>]</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371412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223968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100" i="1" baseline="0" dirty="0">
                <a:solidFill>
                  <a:schemeClr val="tx1"/>
                </a:solidFill>
                <a:latin typeface="Arial Narrow" panose="020B0606020202030204" pitchFamily="34" charset="0"/>
                <a:ea typeface="ヒラギノ角ゴ Pro W3" charset="-128"/>
                <a:cs typeface="Arial" panose="020B0604020202020204" pitchFamily="34" charset="0"/>
              </a:rPr>
              <a:t>[Use this slide to engage clubs -- Calls to Action for Clubs]</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baseline="0" dirty="0">
              <a:solidFill>
                <a:schemeClr val="tx1"/>
              </a:solidFill>
              <a:latin typeface="Arial Narrow" panose="020B0606020202030204" pitchFamily="34" charset="0"/>
              <a:ea typeface="ヒラギノ角ゴ Pro W3" charset="-128"/>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Earlier in the presentation, I mentioned that districts have members with valuable technical skills and experience who could serve as mentors. We need club members, such as yourself, to join District [</a:t>
            </a:r>
            <a:r>
              <a:rPr lang="en-US" sz="1100" i="1" baseline="0" dirty="0">
                <a:solidFill>
                  <a:schemeClr val="tx1"/>
                </a:solidFill>
                <a:latin typeface="Arial Narrow" panose="020B0606020202030204" pitchFamily="34" charset="0"/>
                <a:ea typeface="ヒラギノ角ゴ Pro W3" charset="-128"/>
                <a:cs typeface="Arial" panose="020B0604020202020204" pitchFamily="34" charset="0"/>
              </a:rPr>
              <a:t>Number’s] </a:t>
            </a: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Resource Network - or you can help identify a fellow club member with useful expertise. </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baseline="0" dirty="0">
              <a:solidFill>
                <a:schemeClr val="tx1"/>
              </a:solidFill>
              <a:latin typeface="Arial Narrow" panose="020B0606020202030204" pitchFamily="34" charset="0"/>
              <a:ea typeface="ヒラギノ角ゴ Pro W3" charset="-128"/>
              <a:cs typeface="Arial" panose="020B0604020202020204" pitchFamily="34" charset="0"/>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You can help by:</a:t>
            </a:r>
          </a:p>
          <a:p>
            <a:pPr marL="228600" marR="0" indent="-228600" algn="l" defTabSz="914400" rtl="0" eaLnBrk="0" fontAlgn="base" latinLnBrk="0" hangingPunct="0">
              <a:lnSpc>
                <a:spcPct val="100000"/>
              </a:lnSpc>
              <a:spcBef>
                <a:spcPts val="0"/>
              </a:spcBef>
              <a:spcAft>
                <a:spcPct val="0"/>
              </a:spcAft>
              <a:buClrTx/>
              <a:buSzTx/>
              <a:buFontTx/>
              <a:buAutoNum type="arabicPeriod"/>
              <a:tabLst/>
              <a:defRPr/>
            </a:pP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Introducing yourself to your DISC (identify your experience or technical skill);</a:t>
            </a:r>
          </a:p>
          <a:p>
            <a:pPr marL="228600" marR="0" indent="-228600" algn="l" defTabSz="914400" rtl="0" eaLnBrk="0" fontAlgn="base" latinLnBrk="0" hangingPunct="0">
              <a:lnSpc>
                <a:spcPct val="100000"/>
              </a:lnSpc>
              <a:spcBef>
                <a:spcPts val="0"/>
              </a:spcBef>
              <a:spcAft>
                <a:spcPct val="0"/>
              </a:spcAft>
              <a:buClrTx/>
              <a:buSzTx/>
              <a:buFontTx/>
              <a:buAutoNum type="arabicPeriod"/>
              <a:tabLst/>
              <a:defRPr/>
            </a:pP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Share you project or grant ideas with your DISC; ask to be connected with a mentor in your District’s Resource Network;</a:t>
            </a:r>
          </a:p>
          <a:p>
            <a:pPr marL="228600" marR="0" indent="-228600" algn="l" defTabSz="914400" rtl="0" eaLnBrk="0" fontAlgn="base" latinLnBrk="0" hangingPunct="0">
              <a:lnSpc>
                <a:spcPct val="100000"/>
              </a:lnSpc>
              <a:spcBef>
                <a:spcPts val="0"/>
              </a:spcBef>
              <a:spcAft>
                <a:spcPct val="0"/>
              </a:spcAft>
              <a:buClrTx/>
              <a:buSzTx/>
              <a:buFontTx/>
              <a:buAutoNum type="arabicPeriod"/>
              <a:tabLst/>
              <a:defRPr/>
            </a:pP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Encourage fellow club members with experience and technical skills to connect with your DISC in order to join your District’s Resource Network:</a:t>
            </a:r>
          </a:p>
          <a:p>
            <a:pPr marL="228600" marR="0" indent="-228600" algn="l" defTabSz="914400" rtl="0" eaLnBrk="0" fontAlgn="base" latinLnBrk="0" hangingPunct="0">
              <a:lnSpc>
                <a:spcPct val="100000"/>
              </a:lnSpc>
              <a:spcBef>
                <a:spcPts val="0"/>
              </a:spcBef>
              <a:spcAft>
                <a:spcPct val="0"/>
              </a:spcAft>
              <a:buClrTx/>
              <a:buSzTx/>
              <a:buFontTx/>
              <a:buAutoNum type="arabicPeriod"/>
              <a:tabLst/>
              <a:defRPr/>
            </a:pPr>
            <a:r>
              <a:rPr lang="en-US" sz="1100" baseline="0" dirty="0">
                <a:solidFill>
                  <a:schemeClr val="tx1"/>
                </a:solidFill>
                <a:latin typeface="Arial Narrow" panose="020B0606020202030204" pitchFamily="34" charset="0"/>
                <a:ea typeface="ヒラギノ角ゴ Pro W3" charset="-128"/>
                <a:cs typeface="Arial" panose="020B0604020202020204" pitchFamily="34" charset="0"/>
              </a:rPr>
              <a:t>If you serve as the club international service chair or support projects, work with your DISC to receive regular updates, communications, resources, and best practices for success</a:t>
            </a: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235894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3622" b="2234"/>
          <a:stretch/>
        </p:blipFill>
        <p:spPr>
          <a:xfrm>
            <a:off x="0" y="0"/>
            <a:ext cx="12192000" cy="6839211"/>
          </a:xfrm>
          <a:prstGeom prst="rect">
            <a:avLst/>
          </a:prstGeo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0"/>
            <a:ext cx="12192000" cy="6858000"/>
          </a:xfrm>
        </p:spPr>
        <p:txBody>
          <a:bodyPr/>
          <a:lstStyle/>
          <a:p>
            <a:r>
              <a:rPr lang="en-US" sz="4800" dirty="0"/>
              <a:t>international service</a:t>
            </a:r>
          </a:p>
        </p:txBody>
      </p:sp>
      <p:sp>
        <p:nvSpPr>
          <p:cNvPr id="27" name="Subtitle 26">
            <a:extLst>
              <a:ext uri="{FF2B5EF4-FFF2-40B4-BE49-F238E27FC236}">
                <a16:creationId xmlns:a16="http://schemas.microsoft.com/office/drawing/2014/main" id="{51EAD650-B77B-4A4D-9365-935832106CD2}"/>
              </a:ext>
            </a:extLst>
          </p:cNvPr>
          <p:cNvSpPr>
            <a:spLocks noGrp="1"/>
          </p:cNvSpPr>
          <p:nvPr>
            <p:ph type="subTitle" idx="1"/>
          </p:nvPr>
        </p:nvSpPr>
        <p:spPr>
          <a:xfrm>
            <a:off x="1638190" y="4913101"/>
            <a:ext cx="8521811" cy="1700641"/>
          </a:xfrm>
        </p:spPr>
        <p:txBody>
          <a:bodyPr vert="horz" lIns="91440" tIns="45720" rIns="91440" bIns="45720" rtlCol="0" anchor="t">
            <a:normAutofit/>
          </a:bodyPr>
          <a:lstStyle/>
          <a:p>
            <a:pPr algn="r"/>
            <a:r>
              <a:rPr lang="en-US" dirty="0">
                <a:solidFill>
                  <a:schemeClr val="bg1"/>
                </a:solidFill>
              </a:rPr>
              <a:t>Presented by John </a:t>
            </a:r>
            <a:r>
              <a:rPr lang="en-US" dirty="0" err="1">
                <a:solidFill>
                  <a:schemeClr val="bg1"/>
                </a:solidFill>
              </a:rPr>
              <a:t>Tulac</a:t>
            </a:r>
            <a:endParaRPr lang="en-US" dirty="0" err="1">
              <a:solidFill>
                <a:schemeClr val="bg1"/>
              </a:solidFill>
              <a:cs typeface="Arial"/>
            </a:endParaRPr>
          </a:p>
          <a:p>
            <a:pPr algn="r"/>
            <a:r>
              <a:rPr lang="en-US" dirty="0">
                <a:solidFill>
                  <a:schemeClr val="bg1"/>
                </a:solidFill>
                <a:cs typeface="Arial"/>
              </a:rPr>
              <a:t>District International Service </a:t>
            </a:r>
          </a:p>
          <a:p>
            <a:pPr algn="r"/>
            <a:r>
              <a:rPr lang="en-US" dirty="0">
                <a:solidFill>
                  <a:schemeClr val="bg1"/>
                </a:solidFill>
                <a:cs typeface="Arial"/>
              </a:rPr>
              <a:t>April 11, 2025</a:t>
            </a:r>
            <a:endParaRPr lang="en-US" dirty="0">
              <a:solidFill>
                <a:schemeClr val="bg1"/>
              </a:solidFill>
            </a:endParaRP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F20B8-9FA5-AAC8-C56B-4A098F6A7F29}"/>
              </a:ext>
            </a:extLst>
          </p:cNvPr>
          <p:cNvSpPr>
            <a:spLocks noGrp="1"/>
          </p:cNvSpPr>
          <p:nvPr>
            <p:ph type="title"/>
          </p:nvPr>
        </p:nvSpPr>
        <p:spPr>
          <a:xfrm>
            <a:off x="381000" y="1"/>
            <a:ext cx="11506200" cy="1540042"/>
          </a:xfrm>
        </p:spPr>
        <p:txBody>
          <a:bodyPr anchor="b">
            <a:normAutofit/>
          </a:bodyPr>
          <a:lstStyle/>
          <a:p>
            <a:r>
              <a:rPr lang="en-US" dirty="0"/>
              <a:t>PARTNER WITH OTHER CLUBS</a:t>
            </a:r>
          </a:p>
        </p:txBody>
      </p:sp>
      <p:pic>
        <p:nvPicPr>
          <p:cNvPr id="6" name="Picture 5" descr="Network with pins">
            <a:extLst>
              <a:ext uri="{FF2B5EF4-FFF2-40B4-BE49-F238E27FC236}">
                <a16:creationId xmlns:a16="http://schemas.microsoft.com/office/drawing/2014/main" id="{5BBFB287-563B-63A5-B2A8-A041DC30FD8A}"/>
              </a:ext>
            </a:extLst>
          </p:cNvPr>
          <p:cNvPicPr>
            <a:picLocks noChangeAspect="1"/>
          </p:cNvPicPr>
          <p:nvPr/>
        </p:nvPicPr>
        <p:blipFill>
          <a:blip r:embed="rId2"/>
          <a:srcRect t="35695" r="-2" b="11572"/>
          <a:stretch/>
        </p:blipFill>
        <p:spPr>
          <a:xfrm>
            <a:off x="380999" y="2142067"/>
            <a:ext cx="11506199" cy="4034896"/>
          </a:xfrm>
          <a:prstGeom prst="rect">
            <a:avLst/>
          </a:prstGeom>
          <a:noFill/>
        </p:spPr>
      </p:pic>
      <p:sp>
        <p:nvSpPr>
          <p:cNvPr id="3" name="Slide Number Placeholder 2">
            <a:extLst>
              <a:ext uri="{FF2B5EF4-FFF2-40B4-BE49-F238E27FC236}">
                <a16:creationId xmlns:a16="http://schemas.microsoft.com/office/drawing/2014/main" id="{1C3FD83A-40BA-72CA-FED5-5AB28CBA05D8}"/>
              </a:ext>
            </a:extLst>
          </p:cNvPr>
          <p:cNvSpPr>
            <a:spLocks noGrp="1"/>
          </p:cNvSpPr>
          <p:nvPr>
            <p:ph type="sldNum" sz="quarter" idx="12"/>
          </p:nvPr>
        </p:nvSpPr>
        <p:spPr>
          <a:xfrm>
            <a:off x="11650133" y="115570"/>
            <a:ext cx="423334" cy="365125"/>
          </a:xfrm>
        </p:spPr>
        <p:txBody>
          <a:bodyPr anchor="ctr">
            <a:normAutofit/>
          </a:bodyPr>
          <a:lstStyle/>
          <a:p>
            <a:pPr>
              <a:spcAft>
                <a:spcPts val="600"/>
              </a:spcAft>
            </a:pPr>
            <a:fld id="{97A94E25-127B-4C48-AF96-44BA7B823777}" type="slidenum">
              <a:rPr lang="en-US" smtClean="0"/>
              <a:pPr>
                <a:spcAft>
                  <a:spcPts val="600"/>
                </a:spcAft>
              </a:pPr>
              <a:t>10</a:t>
            </a:fld>
            <a:endParaRPr lang="en-US"/>
          </a:p>
        </p:txBody>
      </p:sp>
    </p:spTree>
    <p:extLst>
      <p:ext uri="{BB962C8B-B14F-4D97-AF65-F5344CB8AC3E}">
        <p14:creationId xmlns:p14="http://schemas.microsoft.com/office/powerpoint/2010/main" val="392943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21D1-6A43-4C46-6679-E7B72AE01062}"/>
              </a:ext>
            </a:extLst>
          </p:cNvPr>
          <p:cNvSpPr>
            <a:spLocks noGrp="1"/>
          </p:cNvSpPr>
          <p:nvPr>
            <p:ph type="title"/>
          </p:nvPr>
        </p:nvSpPr>
        <p:spPr>
          <a:xfrm>
            <a:off x="381000" y="1"/>
            <a:ext cx="11506200" cy="1540042"/>
          </a:xfrm>
        </p:spPr>
        <p:txBody>
          <a:bodyPr vert="horz" lIns="91440" tIns="0" rIns="91440" bIns="91440" rtlCol="0" anchor="b">
            <a:normAutofit/>
          </a:bodyPr>
          <a:lstStyle/>
          <a:p>
            <a:r>
              <a:rPr lang="en-US" sz="3400" b="1" kern="1200" cap="all" baseline="0"/>
              <a:t>Recent club Projects </a:t>
            </a:r>
            <a:br>
              <a:rPr lang="en-US" sz="3400" b="1" kern="1200" cap="all" baseline="0"/>
            </a:br>
            <a:r>
              <a:rPr lang="en-US" sz="3400" b="1" kern="1200" cap="all" baseline="0"/>
              <a:t>San Marino club and The Rotary Club of Claremont</a:t>
            </a:r>
          </a:p>
        </p:txBody>
      </p:sp>
      <p:sp>
        <p:nvSpPr>
          <p:cNvPr id="3" name="Slide Number Placeholder 2">
            <a:extLst>
              <a:ext uri="{FF2B5EF4-FFF2-40B4-BE49-F238E27FC236}">
                <a16:creationId xmlns:a16="http://schemas.microsoft.com/office/drawing/2014/main" id="{988F9009-1819-AAF2-5A2F-8502041BF379}"/>
              </a:ext>
            </a:extLst>
          </p:cNvPr>
          <p:cNvSpPr>
            <a:spLocks noGrp="1"/>
          </p:cNvSpPr>
          <p:nvPr>
            <p:ph type="sldNum" sz="quarter" idx="12"/>
          </p:nvPr>
        </p:nvSpPr>
        <p:spPr>
          <a:xfrm>
            <a:off x="11650133" y="115570"/>
            <a:ext cx="423334" cy="365125"/>
          </a:xfrm>
        </p:spPr>
        <p:txBody>
          <a:bodyPr vert="horz" lIns="91440" tIns="45720" rIns="91440" bIns="45720" rtlCol="0" anchor="ctr">
            <a:normAutofit/>
          </a:bodyPr>
          <a:lstStyle/>
          <a:p>
            <a:pPr>
              <a:spcAft>
                <a:spcPts val="600"/>
              </a:spcAft>
            </a:pPr>
            <a:fld id="{97A94E25-127B-4C48-AF96-44BA7B823777}" type="slidenum">
              <a:rPr lang="en-US" smtClean="0"/>
              <a:pPr>
                <a:spcAft>
                  <a:spcPts val="600"/>
                </a:spcAft>
              </a:pPr>
              <a:t>11</a:t>
            </a:fld>
            <a:endParaRPr lang="en-US"/>
          </a:p>
        </p:txBody>
      </p:sp>
      <p:graphicFrame>
        <p:nvGraphicFramePr>
          <p:cNvPr id="6" name="TextBox 3">
            <a:extLst>
              <a:ext uri="{FF2B5EF4-FFF2-40B4-BE49-F238E27FC236}">
                <a16:creationId xmlns:a16="http://schemas.microsoft.com/office/drawing/2014/main" id="{98DE2CAB-6385-0655-6D23-169C16F220A8}"/>
              </a:ext>
            </a:extLst>
          </p:cNvPr>
          <p:cNvGraphicFramePr/>
          <p:nvPr>
            <p:extLst>
              <p:ext uri="{D42A27DB-BD31-4B8C-83A1-F6EECF244321}">
                <p14:modId xmlns:p14="http://schemas.microsoft.com/office/powerpoint/2010/main" val="2178776231"/>
              </p:ext>
            </p:extLst>
          </p:nvPr>
        </p:nvGraphicFramePr>
        <p:xfrm>
          <a:off x="380999" y="2142067"/>
          <a:ext cx="11506199" cy="40348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686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Calls to action</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2016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
            <a:ext cx="11506200" cy="1540042"/>
          </a:xfrm>
        </p:spPr>
        <p:txBody>
          <a:bodyPr anchor="b">
            <a:normAutofit/>
          </a:bodyPr>
          <a:lstStyle/>
          <a:p>
            <a:r>
              <a:rPr lang="en-US" cap="none" dirty="0"/>
              <a:t>Clubs</a:t>
            </a:r>
            <a:endParaRPr lang="en-US" dirty="0"/>
          </a:p>
        </p:txBody>
      </p:sp>
      <p:sp>
        <p:nvSpPr>
          <p:cNvPr id="4" name="Slide Number Placeholder 3"/>
          <p:cNvSpPr>
            <a:spLocks noGrp="1"/>
          </p:cNvSpPr>
          <p:nvPr>
            <p:ph type="sldNum" sz="quarter" idx="12"/>
          </p:nvPr>
        </p:nvSpPr>
        <p:spPr>
          <a:xfrm>
            <a:off x="11650133" y="115570"/>
            <a:ext cx="423334" cy="365125"/>
          </a:xfrm>
        </p:spPr>
        <p:txBody>
          <a:bodyPr anchor="ctr">
            <a:normAutofit/>
          </a:bodyPr>
          <a:lstStyle/>
          <a:p>
            <a:pPr>
              <a:spcAft>
                <a:spcPts val="600"/>
              </a:spcAft>
            </a:pPr>
            <a:fld id="{97A94E25-127B-4C48-AF96-44BA7B823777}" type="slidenum">
              <a:rPr lang="en-US" smtClean="0"/>
              <a:pPr>
                <a:spcAft>
                  <a:spcPts val="600"/>
                </a:spcAft>
              </a:pPr>
              <a:t>13</a:t>
            </a:fld>
            <a:endParaRPr lang="en-US"/>
          </a:p>
        </p:txBody>
      </p:sp>
      <p:graphicFrame>
        <p:nvGraphicFramePr>
          <p:cNvPr id="6" name="Content Placeholder 1">
            <a:extLst>
              <a:ext uri="{FF2B5EF4-FFF2-40B4-BE49-F238E27FC236}">
                <a16:creationId xmlns:a16="http://schemas.microsoft.com/office/drawing/2014/main" id="{B569B3DE-3DDA-3048-EA6F-54889DDE4E7D}"/>
              </a:ext>
            </a:extLst>
          </p:cNvPr>
          <p:cNvGraphicFramePr>
            <a:graphicFrameLocks noGrp="1"/>
          </p:cNvGraphicFramePr>
          <p:nvPr>
            <p:ph idx="1"/>
            <p:extLst>
              <p:ext uri="{D42A27DB-BD31-4B8C-83A1-F6EECF244321}">
                <p14:modId xmlns:p14="http://schemas.microsoft.com/office/powerpoint/2010/main" val="3823389964"/>
              </p:ext>
            </p:extLst>
          </p:nvPr>
        </p:nvGraphicFramePr>
        <p:xfrm>
          <a:off x="380999" y="2142067"/>
          <a:ext cx="11506199" cy="4034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08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08" b="7808"/>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GLOBAL GRANTS</a:t>
            </a:r>
          </a:p>
          <a:p>
            <a:r>
              <a:rPr lang="en-US" sz="3200" dirty="0"/>
              <a:t>CHEHAB ELAWAR</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14</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663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C2A2-CE89-982E-AF76-C15F385ECED8}"/>
              </a:ext>
            </a:extLst>
          </p:cNvPr>
          <p:cNvSpPr>
            <a:spLocks noGrp="1"/>
          </p:cNvSpPr>
          <p:nvPr>
            <p:ph type="title"/>
          </p:nvPr>
        </p:nvSpPr>
        <p:spPr/>
        <p:txBody>
          <a:bodyPr/>
          <a:lstStyle/>
          <a:p>
            <a:r>
              <a:rPr lang="en-US" dirty="0"/>
              <a:t>GLOBAL GRANTS</a:t>
            </a:r>
          </a:p>
        </p:txBody>
      </p:sp>
      <p:sp>
        <p:nvSpPr>
          <p:cNvPr id="3" name="Content Placeholder 2">
            <a:extLst>
              <a:ext uri="{FF2B5EF4-FFF2-40B4-BE49-F238E27FC236}">
                <a16:creationId xmlns:a16="http://schemas.microsoft.com/office/drawing/2014/main" id="{C6BA5CA0-2A4B-C31A-FD6C-B5F06E688EC3}"/>
              </a:ext>
            </a:extLst>
          </p:cNvPr>
          <p:cNvSpPr>
            <a:spLocks noGrp="1"/>
          </p:cNvSpPr>
          <p:nvPr>
            <p:ph idx="1"/>
          </p:nvPr>
        </p:nvSpPr>
        <p:spPr/>
        <p:txBody>
          <a:bodyPr>
            <a:normAutofit fontScale="25000" lnSpcReduction="20000"/>
          </a:bodyPr>
          <a:lstStyle/>
          <a:p>
            <a:pPr algn="l">
              <a:buNone/>
            </a:pPr>
            <a:r>
              <a:rPr lang="en-US" b="0" i="0" u="none" strike="noStrike" dirty="0">
                <a:solidFill>
                  <a:srgbClr val="1F1F1F"/>
                </a:solidFill>
                <a:effectLst/>
                <a:latin typeface="Google Sans"/>
              </a:rPr>
              <a:t>  </a:t>
            </a:r>
            <a:r>
              <a:rPr lang="en-US" sz="5100" b="0" i="0" u="none" strike="noStrike" dirty="0">
                <a:solidFill>
                  <a:srgbClr val="1F1F1F"/>
                </a:solidFill>
                <a:effectLst/>
              </a:rPr>
              <a:t>  </a:t>
            </a:r>
            <a:r>
              <a:rPr lang="en-US" sz="12800" b="0" i="0" u="none" strike="noStrike" dirty="0">
                <a:solidFill>
                  <a:srgbClr val="1F1F1F"/>
                </a:solidFill>
                <a:effectLst/>
              </a:rPr>
              <a:t>A Rotary International Global Grant is a funding mechanism provided by The Rotary Foundation to support large-scale international activities (over $30,000) with sustainable and measurable outcomes aligned with Rotary's areas of focus</a:t>
            </a:r>
          </a:p>
          <a:p>
            <a:pPr algn="l">
              <a:buNone/>
            </a:pPr>
            <a:endParaRPr lang="en-US" sz="5100" b="0" i="0" u="none" strike="noStrike" dirty="0">
              <a:solidFill>
                <a:srgbClr val="1F1F1F"/>
              </a:solidFill>
              <a:effectLst/>
            </a:endParaRPr>
          </a:p>
          <a:p>
            <a:pPr algn="l">
              <a:buNone/>
            </a:pPr>
            <a:endParaRPr lang="en-US" b="0" i="0" u="none" strike="noStrike" dirty="0">
              <a:solidFill>
                <a:srgbClr val="1F1F1F"/>
              </a:solidFill>
              <a:effectLst/>
              <a:latin typeface="Google Sans"/>
            </a:endParaRPr>
          </a:p>
          <a:p>
            <a:pPr algn="l">
              <a:lnSpc>
                <a:spcPts val="1800"/>
              </a:lnSpc>
              <a:spcBef>
                <a:spcPts val="1200"/>
              </a:spcBef>
              <a:spcAft>
                <a:spcPts val="1200"/>
              </a:spcAft>
              <a:buFont typeface="Arial" panose="020B0604020202020204" pitchFamily="34" charset="0"/>
              <a:buChar char="•"/>
            </a:pPr>
            <a:r>
              <a:rPr lang="en-US" sz="9600" b="0" i="0" u="none" strike="noStrike" dirty="0">
                <a:solidFill>
                  <a:srgbClr val="1F1F1F"/>
                </a:solidFill>
                <a:effectLst/>
                <a:latin typeface="Google Sans"/>
              </a:rPr>
              <a:t>Purpose: To fund humanitarian projects, scholarships for graduate-level academic studies, and vocational training teams that address pressing needs in communities around the world. </a:t>
            </a:r>
          </a:p>
          <a:p>
            <a:pPr algn="l">
              <a:lnSpc>
                <a:spcPts val="1800"/>
              </a:lnSpc>
              <a:spcBef>
                <a:spcPts val="1200"/>
              </a:spcBef>
              <a:spcAft>
                <a:spcPts val="1200"/>
              </a:spcAft>
              <a:buFont typeface="Arial" panose="020B0604020202020204" pitchFamily="34" charset="0"/>
              <a:buChar char="•"/>
            </a:pPr>
            <a:r>
              <a:rPr lang="en-US" sz="9600" b="0" i="0" u="none" strike="noStrike" dirty="0">
                <a:solidFill>
                  <a:srgbClr val="1F1F1F"/>
                </a:solidFill>
                <a:effectLst/>
                <a:latin typeface="Google Sans"/>
              </a:rPr>
              <a:t>Scope: Global grants support large-scale, long-term impact activities. </a:t>
            </a:r>
          </a:p>
          <a:p>
            <a:pPr algn="l">
              <a:lnSpc>
                <a:spcPts val="1800"/>
              </a:lnSpc>
              <a:spcBef>
                <a:spcPts val="1200"/>
              </a:spcBef>
              <a:spcAft>
                <a:spcPts val="1200"/>
              </a:spcAft>
              <a:buFont typeface="Arial" panose="020B0604020202020204" pitchFamily="34" charset="0"/>
              <a:buChar char="•"/>
            </a:pPr>
            <a:r>
              <a:rPr lang="en-US" sz="9600" b="0" i="0" u="none" strike="noStrike" dirty="0">
                <a:solidFill>
                  <a:srgbClr val="1F1F1F"/>
                </a:solidFill>
                <a:effectLst/>
                <a:latin typeface="Google Sans"/>
              </a:rPr>
              <a:t>Outcomes: They aim for sustainable and measurable results, ensuring long-term solutions to community problems</a:t>
            </a:r>
          </a:p>
          <a:p>
            <a:pPr algn="l">
              <a:buNone/>
            </a:pPr>
            <a:endParaRPr lang="en-US" b="0" i="0" u="none" strike="noStrike" dirty="0">
              <a:solidFill>
                <a:srgbClr val="1F1F1F"/>
              </a:solidFill>
              <a:effectLst/>
              <a:latin typeface="Google Sans"/>
            </a:endParaRPr>
          </a:p>
          <a:p>
            <a:pPr>
              <a:buNone/>
            </a:pPr>
            <a:r>
              <a:rPr lang="en-US" b="0" i="0" u="none" strike="noStrike" dirty="0">
                <a:solidFill>
                  <a:srgbClr val="1F1F1F"/>
                </a:solidFill>
                <a:effectLst/>
                <a:latin typeface="Google Sans"/>
              </a:rPr>
              <a:t>. </a:t>
            </a:r>
            <a:endParaRPr lang="en-US" dirty="0"/>
          </a:p>
        </p:txBody>
      </p:sp>
      <p:sp>
        <p:nvSpPr>
          <p:cNvPr id="4" name="Slide Number Placeholder 3">
            <a:extLst>
              <a:ext uri="{FF2B5EF4-FFF2-40B4-BE49-F238E27FC236}">
                <a16:creationId xmlns:a16="http://schemas.microsoft.com/office/drawing/2014/main" id="{7774CDE9-B79A-B8D3-D7AD-AAE6D7D06F99}"/>
              </a:ext>
            </a:extLst>
          </p:cNvPr>
          <p:cNvSpPr>
            <a:spLocks noGrp="1"/>
          </p:cNvSpPr>
          <p:nvPr>
            <p:ph type="sldNum" sz="quarter" idx="12"/>
          </p:nvPr>
        </p:nvSpPr>
        <p:spPr/>
        <p:txBody>
          <a:bodyPr/>
          <a:lstStyle/>
          <a:p>
            <a:fld id="{97A94E25-127B-4C48-AF96-44BA7B823777}" type="slidenum">
              <a:rPr lang="en-US" smtClean="0"/>
              <a:pPr/>
              <a:t>15</a:t>
            </a:fld>
            <a:endParaRPr lang="en-US" dirty="0"/>
          </a:p>
        </p:txBody>
      </p:sp>
    </p:spTree>
    <p:extLst>
      <p:ext uri="{BB962C8B-B14F-4D97-AF65-F5344CB8AC3E}">
        <p14:creationId xmlns:p14="http://schemas.microsoft.com/office/powerpoint/2010/main" val="24333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AB87-3DA0-1172-4BDB-D5B0091DE431}"/>
              </a:ext>
            </a:extLst>
          </p:cNvPr>
          <p:cNvSpPr>
            <a:spLocks noGrp="1"/>
          </p:cNvSpPr>
          <p:nvPr>
            <p:ph type="title"/>
          </p:nvPr>
        </p:nvSpPr>
        <p:spPr/>
        <p:txBody>
          <a:bodyPr/>
          <a:lstStyle/>
          <a:p>
            <a:r>
              <a:rPr lang="en-US" dirty="0"/>
              <a:t>AREAS OF FOCUS</a:t>
            </a:r>
          </a:p>
        </p:txBody>
      </p:sp>
      <p:sp>
        <p:nvSpPr>
          <p:cNvPr id="3" name="Content Placeholder 2">
            <a:extLst>
              <a:ext uri="{FF2B5EF4-FFF2-40B4-BE49-F238E27FC236}">
                <a16:creationId xmlns:a16="http://schemas.microsoft.com/office/drawing/2014/main" id="{F394FF4D-ABA7-7017-6D91-5AC9BAB751DC}"/>
              </a:ext>
            </a:extLst>
          </p:cNvPr>
          <p:cNvSpPr>
            <a:spLocks noGrp="1"/>
          </p:cNvSpPr>
          <p:nvPr>
            <p:ph idx="1"/>
          </p:nvPr>
        </p:nvSpPr>
        <p:spPr/>
        <p:txBody>
          <a:bodyPr/>
          <a:lstStyle/>
          <a:p>
            <a:pPr marL="0" indent="0" algn="l">
              <a:lnSpc>
                <a:spcPts val="1800"/>
              </a:lnSpc>
              <a:spcBef>
                <a:spcPts val="1200"/>
              </a:spcBef>
              <a:spcAft>
                <a:spcPts val="600"/>
              </a:spcAft>
              <a:buNone/>
            </a:pPr>
            <a:r>
              <a:rPr lang="en-US" sz="2800" b="0" i="0" u="none" strike="noStrike" dirty="0">
                <a:solidFill>
                  <a:srgbClr val="474747"/>
                </a:solidFill>
                <a:effectLst/>
                <a:latin typeface="Google Sans"/>
              </a:rPr>
              <a:t>Projects must align with at least one of Rotary's seven areas of focus:</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Peacebuilding and Conflict Prevention.</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Disease Prevention and Treatment.</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Water, Sanitation, and Hygiene.</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Maternal and Child Health.</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Basic Education and Literacy.</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Community Economic Development.</a:t>
            </a:r>
          </a:p>
          <a:p>
            <a:pPr marL="0" indent="0" algn="l">
              <a:lnSpc>
                <a:spcPts val="1800"/>
              </a:lnSpc>
              <a:spcBef>
                <a:spcPts val="1200"/>
              </a:spcBef>
              <a:spcAft>
                <a:spcPts val="600"/>
              </a:spcAft>
              <a:buNone/>
            </a:pPr>
            <a:r>
              <a:rPr lang="en-US" b="0" i="0" u="none" strike="noStrike" dirty="0">
                <a:solidFill>
                  <a:srgbClr val="474747"/>
                </a:solidFill>
                <a:effectLst/>
                <a:latin typeface="Google Sans"/>
              </a:rPr>
              <a:t>Environment.</a:t>
            </a:r>
          </a:p>
          <a:p>
            <a:endParaRPr lang="en-US" dirty="0"/>
          </a:p>
        </p:txBody>
      </p:sp>
      <p:sp>
        <p:nvSpPr>
          <p:cNvPr id="4" name="Slide Number Placeholder 3">
            <a:extLst>
              <a:ext uri="{FF2B5EF4-FFF2-40B4-BE49-F238E27FC236}">
                <a16:creationId xmlns:a16="http://schemas.microsoft.com/office/drawing/2014/main" id="{E8C8A609-254B-B302-88D7-A66A9CC20E86}"/>
              </a:ext>
            </a:extLst>
          </p:cNvPr>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377457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DA5D-7138-B7E5-7E27-4B85D61795ED}"/>
              </a:ext>
            </a:extLst>
          </p:cNvPr>
          <p:cNvSpPr>
            <a:spLocks noGrp="1"/>
          </p:cNvSpPr>
          <p:nvPr>
            <p:ph type="title"/>
          </p:nvPr>
        </p:nvSpPr>
        <p:spPr/>
        <p:txBody>
          <a:bodyPr/>
          <a:lstStyle/>
          <a:p>
            <a:r>
              <a:rPr lang="en-US" dirty="0"/>
              <a:t>ATTRIBUTES</a:t>
            </a:r>
          </a:p>
        </p:txBody>
      </p:sp>
      <p:sp>
        <p:nvSpPr>
          <p:cNvPr id="3" name="Content Placeholder 2">
            <a:extLst>
              <a:ext uri="{FF2B5EF4-FFF2-40B4-BE49-F238E27FC236}">
                <a16:creationId xmlns:a16="http://schemas.microsoft.com/office/drawing/2014/main" id="{7E36C8FF-3730-6C1A-E280-E60FDDA11646}"/>
              </a:ext>
            </a:extLst>
          </p:cNvPr>
          <p:cNvSpPr>
            <a:spLocks noGrp="1"/>
          </p:cNvSpPr>
          <p:nvPr>
            <p:ph idx="1"/>
          </p:nvPr>
        </p:nvSpPr>
        <p:spPr/>
        <p:txBody>
          <a:bodyPr>
            <a:normAutofit fontScale="25000" lnSpcReduction="20000"/>
          </a:bodyPr>
          <a:lstStyle/>
          <a:p>
            <a:pPr>
              <a:lnSpc>
                <a:spcPts val="1800"/>
              </a:lnSpc>
              <a:spcBef>
                <a:spcPts val="1200"/>
              </a:spcBef>
              <a:spcAft>
                <a:spcPts val="1200"/>
              </a:spcAft>
              <a:buFont typeface="Arial" panose="020B0604020202020204" pitchFamily="34" charset="0"/>
              <a:buChar char="•"/>
            </a:pPr>
            <a:r>
              <a:rPr lang="en-US" sz="7400" b="0" dirty="0">
                <a:effectLst/>
              </a:rPr>
              <a:t>Funding:</a:t>
            </a:r>
            <a:r>
              <a:rPr lang="en-US" sz="7400" dirty="0">
                <a:effectLst/>
              </a:rPr>
              <a:t> Global grants have a minimum budget of $30,000 and can be funded using District Designated Funds (DDF), cash, and/or directed gifts and endowment earnings. </a:t>
            </a:r>
          </a:p>
          <a:p>
            <a:pPr>
              <a:lnSpc>
                <a:spcPts val="1800"/>
              </a:lnSpc>
              <a:spcBef>
                <a:spcPts val="1200"/>
              </a:spcBef>
              <a:spcAft>
                <a:spcPts val="1200"/>
              </a:spcAft>
              <a:buFont typeface="Arial" panose="020B0604020202020204" pitchFamily="34" charset="0"/>
              <a:buChar char="•"/>
            </a:pPr>
            <a:r>
              <a:rPr lang="en-US" sz="7400" b="0" dirty="0">
                <a:effectLst/>
              </a:rPr>
              <a:t>World Fund Match:</a:t>
            </a:r>
            <a:r>
              <a:rPr lang="en-US" sz="7400" dirty="0">
                <a:effectLst/>
              </a:rPr>
              <a:t> The Rotary Foundation provides an 80 percent World Fund match for all District Designated Fund contributions. </a:t>
            </a:r>
          </a:p>
          <a:p>
            <a:pPr>
              <a:lnSpc>
                <a:spcPts val="1800"/>
              </a:lnSpc>
              <a:spcBef>
                <a:spcPts val="1200"/>
              </a:spcBef>
              <a:spcAft>
                <a:spcPts val="1200"/>
              </a:spcAft>
              <a:buFont typeface="Arial" panose="020B0604020202020204" pitchFamily="34" charset="0"/>
              <a:buChar char="•"/>
            </a:pPr>
            <a:r>
              <a:rPr lang="en-US" sz="7400" b="0" dirty="0">
                <a:effectLst/>
              </a:rPr>
              <a:t>Qualification:</a:t>
            </a:r>
            <a:r>
              <a:rPr lang="en-US" sz="7400" dirty="0">
                <a:effectLst/>
              </a:rPr>
              <a:t> Before applying, both the district or club in the country where the activity takes place and the international partner district or club must be qualified. </a:t>
            </a:r>
          </a:p>
          <a:p>
            <a:pPr>
              <a:lnSpc>
                <a:spcPts val="1800"/>
              </a:lnSpc>
              <a:spcBef>
                <a:spcPts val="1200"/>
              </a:spcBef>
              <a:spcAft>
                <a:spcPts val="1200"/>
              </a:spcAft>
              <a:buFont typeface="Arial" panose="020B0604020202020204" pitchFamily="34" charset="0"/>
              <a:buChar char="•"/>
            </a:pPr>
            <a:r>
              <a:rPr lang="en-US" sz="7400" b="0" dirty="0">
                <a:effectLst/>
              </a:rPr>
              <a:t>Sustainability:</a:t>
            </a:r>
            <a:r>
              <a:rPr lang="en-US" sz="7400" dirty="0">
                <a:effectLst/>
              </a:rPr>
              <a:t> A key requirement is that projects are designed to be sustainable, enabling the community to continue benefitting after the grant funding ends. </a:t>
            </a:r>
          </a:p>
          <a:p>
            <a:pPr>
              <a:lnSpc>
                <a:spcPts val="1800"/>
              </a:lnSpc>
              <a:spcBef>
                <a:spcPts val="1200"/>
              </a:spcBef>
              <a:spcAft>
                <a:spcPts val="1200"/>
              </a:spcAft>
              <a:buFont typeface="Arial" panose="020B0604020202020204" pitchFamily="34" charset="0"/>
              <a:buChar char="•"/>
            </a:pPr>
            <a:r>
              <a:rPr lang="en-US" sz="7400" b="0" dirty="0">
                <a:effectLst/>
              </a:rPr>
              <a:t>Community Involvement:</a:t>
            </a:r>
            <a:r>
              <a:rPr lang="en-US" sz="7400" dirty="0">
                <a:effectLst/>
              </a:rPr>
              <a:t> Projects must respond to real community needs and involve active participation from both Rotarians and community members. </a:t>
            </a:r>
          </a:p>
          <a:p>
            <a:pPr>
              <a:buNone/>
            </a:pPr>
            <a:br>
              <a:rPr lang="en-US" dirty="0"/>
            </a:br>
            <a:endParaRPr lang="en-US" dirty="0"/>
          </a:p>
        </p:txBody>
      </p:sp>
      <p:sp>
        <p:nvSpPr>
          <p:cNvPr id="4" name="Slide Number Placeholder 3">
            <a:extLst>
              <a:ext uri="{FF2B5EF4-FFF2-40B4-BE49-F238E27FC236}">
                <a16:creationId xmlns:a16="http://schemas.microsoft.com/office/drawing/2014/main" id="{564FCCD1-777B-0091-AC92-E4BA3ADD62AF}"/>
              </a:ext>
            </a:extLst>
          </p:cNvPr>
          <p:cNvSpPr>
            <a:spLocks noGrp="1"/>
          </p:cNvSpPr>
          <p:nvPr>
            <p:ph type="sldNum" sz="quarter" idx="12"/>
          </p:nvPr>
        </p:nvSpPr>
        <p:spPr/>
        <p:txBody>
          <a:bodyPr/>
          <a:lstStyle/>
          <a:p>
            <a:fld id="{97A94E25-127B-4C48-AF96-44BA7B823777}" type="slidenum">
              <a:rPr lang="en-US" smtClean="0"/>
              <a:pPr/>
              <a:t>17</a:t>
            </a:fld>
            <a:endParaRPr lang="en-US" dirty="0"/>
          </a:p>
        </p:txBody>
      </p:sp>
    </p:spTree>
    <p:extLst>
      <p:ext uri="{BB962C8B-B14F-4D97-AF65-F5344CB8AC3E}">
        <p14:creationId xmlns:p14="http://schemas.microsoft.com/office/powerpoint/2010/main" val="12195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8F0A-77F3-6E70-3977-1828C837139C}"/>
              </a:ext>
            </a:extLst>
          </p:cNvPr>
          <p:cNvSpPr>
            <a:spLocks noGrp="1"/>
          </p:cNvSpPr>
          <p:nvPr>
            <p:ph type="title"/>
          </p:nvPr>
        </p:nvSpPr>
        <p:spPr/>
        <p:txBody>
          <a:bodyPr/>
          <a:lstStyle/>
          <a:p>
            <a:r>
              <a:rPr lang="en-US" dirty="0"/>
              <a:t>Scan QR </a:t>
            </a:r>
            <a:r>
              <a:rPr lang="en-US" dirty="0" err="1"/>
              <a:t>CoDe</a:t>
            </a:r>
            <a:r>
              <a:rPr lang="en-US" dirty="0"/>
              <a:t> for resources</a:t>
            </a:r>
          </a:p>
        </p:txBody>
      </p:sp>
      <p:pic>
        <p:nvPicPr>
          <p:cNvPr id="18" name="Content Placeholder 17" descr="Qr code with a random pattern&#10;&#10;AI-generated content may be incorrect.">
            <a:extLst>
              <a:ext uri="{FF2B5EF4-FFF2-40B4-BE49-F238E27FC236}">
                <a16:creationId xmlns:a16="http://schemas.microsoft.com/office/drawing/2014/main" id="{379F158D-8F83-A04F-78D2-5F1FCE4B24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3241" y="2141538"/>
            <a:ext cx="3961718" cy="4035425"/>
          </a:xfrm>
        </p:spPr>
      </p:pic>
      <p:sp>
        <p:nvSpPr>
          <p:cNvPr id="4" name="Slide Number Placeholder 3">
            <a:extLst>
              <a:ext uri="{FF2B5EF4-FFF2-40B4-BE49-F238E27FC236}">
                <a16:creationId xmlns:a16="http://schemas.microsoft.com/office/drawing/2014/main" id="{B8FF6F49-DC59-6ECC-167C-1D6780DE71E2}"/>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Tree>
    <p:extLst>
      <p:ext uri="{BB962C8B-B14F-4D97-AF65-F5344CB8AC3E}">
        <p14:creationId xmlns:p14="http://schemas.microsoft.com/office/powerpoint/2010/main" val="397530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solidFill>
            <a:srgbClr val="01B4E7"/>
          </a:solidFill>
        </p:spPr>
        <p:txBody>
          <a:bodyPr/>
          <a:lstStyle/>
          <a:p>
            <a:endParaRPr lang="en-US" dirty="0"/>
          </a:p>
        </p:txBody>
      </p:sp>
      <p:sp>
        <p:nvSpPr>
          <p:cNvPr id="4" name="Text Placeholder 3"/>
          <p:cNvSpPr>
            <a:spLocks noGrp="1"/>
          </p:cNvSpPr>
          <p:nvPr>
            <p:ph type="body" sz="quarter" idx="14"/>
          </p:nvPr>
        </p:nvSpPr>
        <p:spPr/>
        <p:txBody>
          <a:bodyPr/>
          <a:lstStyle/>
          <a:p>
            <a:r>
              <a:rPr lang="en-US" sz="4800"/>
              <a:t>Thank you</a:t>
            </a:r>
            <a:endParaRPr lang="en-US" sz="4800" dirty="0"/>
          </a:p>
        </p:txBody>
      </p:sp>
      <p:sp>
        <p:nvSpPr>
          <p:cNvPr id="5" name="Subtitle 4"/>
          <p:cNvSpPr>
            <a:spLocks noGrp="1"/>
          </p:cNvSpPr>
          <p:nvPr>
            <p:ph type="subTitle" idx="1"/>
          </p:nvPr>
        </p:nvSpPr>
        <p:spPr/>
        <p:txBody>
          <a:bodyPr vert="horz" lIns="91440" tIns="45720" rIns="91440" bIns="45720" rtlCol="0" anchor="t">
            <a:normAutofit lnSpcReduction="10000"/>
          </a:bodyPr>
          <a:lstStyle/>
          <a:p>
            <a:r>
              <a:rPr lang="en-US" sz="3000" dirty="0">
                <a:latin typeface="Arial Narrow"/>
              </a:rPr>
              <a:t>For more information, contact JOHN TULAC DISC Chair</a:t>
            </a:r>
            <a:endParaRPr lang="en-US" sz="3000" dirty="0">
              <a:latin typeface="Arial Narrow" panose="020B0606020202030204" pitchFamily="34" charset="0"/>
            </a:endParaRPr>
          </a:p>
          <a:p>
            <a:r>
              <a:rPr lang="en-US" sz="3000" dirty="0">
                <a:latin typeface="Arial Narrow"/>
              </a:rPr>
              <a:t>JWTULAC@GMAIL.COM</a:t>
            </a:r>
            <a:endParaRPr lang="en-US" sz="3000" dirty="0">
              <a:latin typeface="Arial Narrow" panose="020B0606020202030204" pitchFamily="34" charset="0"/>
            </a:endParaRPr>
          </a:p>
          <a:p>
            <a:r>
              <a:rPr lang="en-US" sz="3000" dirty="0">
                <a:latin typeface="Arial Narrow"/>
              </a:rPr>
              <a:t>909-445-1100</a:t>
            </a:r>
            <a:endParaRPr lang="en-US" sz="3000" dirty="0">
              <a:latin typeface="Arial Narrow" panose="020B0606020202030204" pitchFamily="34" charset="0"/>
            </a:endParaRPr>
          </a:p>
        </p:txBody>
      </p:sp>
      <p:sp>
        <p:nvSpPr>
          <p:cNvPr id="6" name="Slide Number Placeholder 5"/>
          <p:cNvSpPr>
            <a:spLocks noGrp="1"/>
          </p:cNvSpPr>
          <p:nvPr>
            <p:ph type="sldNum" sz="quarter" idx="12"/>
          </p:nvPr>
        </p:nvSpPr>
        <p:spPr/>
        <p:txBody>
          <a:bodyPr/>
          <a:lstStyle/>
          <a:p>
            <a:fld id="{97A94E25-127B-4C48-AF96-44BA7B823777}" type="slidenum">
              <a:rPr lang="en-US" smtClean="0"/>
              <a:pPr/>
              <a:t>19</a:t>
            </a:fld>
            <a:endParaRPr lang="en-US" dirty="0"/>
          </a:p>
        </p:txBody>
      </p:sp>
      <p:pic>
        <p:nvPicPr>
          <p:cNvPr id="7"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537" y="1859483"/>
            <a:ext cx="4724400" cy="349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71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normAutofit/>
          </a:bodyPr>
          <a:lstStyle/>
          <a:p>
            <a:r>
              <a:rPr lang="en-US" cap="none" dirty="0"/>
              <a:t>International Service</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a:xfrm>
            <a:off x="381000" y="2139212"/>
            <a:ext cx="4554256" cy="3836989"/>
          </a:xfrm>
        </p:spPr>
        <p:txBody>
          <a:bodyPr vert="horz" lIns="91440" tIns="45720" rIns="91440" bIns="45720" rtlCol="0" anchor="t">
            <a:normAutofit/>
          </a:bodyPr>
          <a:lstStyle/>
          <a:p>
            <a:pPr marL="0" indent="0">
              <a:buNone/>
            </a:pPr>
            <a:r>
              <a:rPr lang="en-US" sz="3200" dirty="0">
                <a:latin typeface="Arial Narrow"/>
              </a:rPr>
              <a:t>District 5300 International Service Committee</a:t>
            </a:r>
          </a:p>
          <a:p>
            <a:pPr marL="0" indent="0">
              <a:buNone/>
            </a:pPr>
            <a:r>
              <a:rPr lang="en-US" sz="3200" dirty="0">
                <a:latin typeface="Arial Narrow"/>
              </a:rPr>
              <a:t>	</a:t>
            </a:r>
            <a:r>
              <a:rPr lang="en-US" sz="2800" dirty="0">
                <a:latin typeface="Arial Narrow"/>
              </a:rPr>
              <a:t>Project Review &amp; Support</a:t>
            </a:r>
          </a:p>
          <a:p>
            <a:pPr marL="0" indent="0">
              <a:buNone/>
            </a:pPr>
            <a:r>
              <a:rPr lang="en-US" sz="2800" dirty="0">
                <a:latin typeface="Arial Narrow" panose="020B0606020202030204" pitchFamily="34" charset="0"/>
              </a:rPr>
              <a:t>	Resources</a:t>
            </a:r>
          </a:p>
          <a:p>
            <a:r>
              <a:rPr lang="en-US" sz="3200" dirty="0">
                <a:latin typeface="Arial Narrow"/>
              </a:rPr>
              <a:t>District Endorsed Projects:</a:t>
            </a:r>
          </a:p>
          <a:p>
            <a:pPr marL="685800" lvl="3" indent="0">
              <a:buNone/>
            </a:pPr>
            <a:r>
              <a:rPr lang="en-US" sz="2400" dirty="0">
                <a:latin typeface="Arial Narrow"/>
              </a:rPr>
              <a:t>	</a:t>
            </a:r>
            <a:r>
              <a:rPr lang="en-US" sz="2800" dirty="0" err="1">
                <a:latin typeface="Arial Narrow"/>
              </a:rPr>
              <a:t>Rotoplast</a:t>
            </a:r>
            <a:endParaRPr lang="en-US" sz="2800" dirty="0">
              <a:latin typeface="Arial Narrow"/>
            </a:endParaRPr>
          </a:p>
          <a:p>
            <a:pPr marL="685800" lvl="3" indent="0">
              <a:buNone/>
            </a:pPr>
            <a:r>
              <a:rPr lang="en-US" sz="2800" dirty="0">
                <a:latin typeface="Arial Narrow"/>
              </a:rPr>
              <a:t>	</a:t>
            </a:r>
            <a:r>
              <a:rPr lang="en-US" sz="2800" dirty="0" err="1">
                <a:latin typeface="Arial Narrow"/>
              </a:rPr>
              <a:t>Superbuild</a:t>
            </a:r>
            <a:endParaRPr lang="en-US" sz="2800"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07659D8C-4831-4AC4-BF19-88634A4727B9}"/>
              </a:ext>
            </a:extLst>
          </p:cNvPr>
          <p:cNvSpPr>
            <a:spLocks noGrp="1"/>
          </p:cNvSpPr>
          <p:nvPr>
            <p:ph type="sldNum" sz="quarter" idx="12"/>
          </p:nvPr>
        </p:nvSpPr>
        <p:spPr/>
        <p:txBody>
          <a:bodyPr/>
          <a:lstStyle/>
          <a:p>
            <a:fld id="{97A94E25-127B-4C48-AF96-44BA7B823777}" type="slidenum">
              <a:rPr lang="en-US" smtClean="0"/>
              <a:pPr/>
              <a:t>2</a:t>
            </a:fld>
            <a:endParaRPr lang="en-US"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27524" y="2004164"/>
            <a:ext cx="6425856" cy="4283902"/>
          </a:xfrm>
          <a:prstGeom prst="rect">
            <a:avLst/>
          </a:prstGeom>
        </p:spPr>
      </p:pic>
    </p:spTree>
    <p:extLst>
      <p:ext uri="{BB962C8B-B14F-4D97-AF65-F5344CB8AC3E}">
        <p14:creationId xmlns:p14="http://schemas.microsoft.com/office/powerpoint/2010/main" val="40850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cap="none" dirty="0"/>
              <a:t>International Service Committee </a:t>
            </a:r>
            <a:endParaRPr lang="en-US" cap="none"/>
          </a:p>
        </p:txBody>
      </p:sp>
      <p:sp>
        <p:nvSpPr>
          <p:cNvPr id="4" name="Slide Number Placeholder 3"/>
          <p:cNvSpPr>
            <a:spLocks noGrp="1"/>
          </p:cNvSpPr>
          <p:nvPr>
            <p:ph type="sldNum" sz="quarter" idx="12"/>
          </p:nvPr>
        </p:nvSpPr>
        <p:spPr/>
        <p:txBody>
          <a:bodyPr/>
          <a:lstStyle/>
          <a:p>
            <a:fld id="{97A94E25-127B-4C48-AF96-44BA7B823777}" type="slidenum">
              <a:rPr lang="en-US" smtClean="0"/>
              <a:pPr/>
              <a:t>3</a:t>
            </a:fld>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1222464290"/>
              </p:ext>
            </p:extLst>
          </p:nvPr>
        </p:nvGraphicFramePr>
        <p:xfrm>
          <a:off x="1373224" y="3487282"/>
          <a:ext cx="10818776" cy="39782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494583" y="1699016"/>
            <a:ext cx="2917782" cy="1945188"/>
          </a:xfrm>
          <a:prstGeom prst="rect">
            <a:avLst/>
          </a:prstGeom>
        </p:spPr>
      </p:pic>
      <p:pic>
        <p:nvPicPr>
          <p:cNvPr id="8" name="Picture 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996159" y="1681369"/>
            <a:ext cx="2944253" cy="1962835"/>
          </a:xfrm>
          <a:prstGeom prst="rect">
            <a:avLst/>
          </a:prstGeom>
        </p:spPr>
      </p:pic>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21525" y="1699016"/>
            <a:ext cx="2917783" cy="1945188"/>
          </a:xfrm>
          <a:prstGeom prst="rect">
            <a:avLst/>
          </a:prstGeom>
        </p:spPr>
      </p:pic>
    </p:spTree>
    <p:extLst>
      <p:ext uri="{BB962C8B-B14F-4D97-AF65-F5344CB8AC3E}">
        <p14:creationId xmlns:p14="http://schemas.microsoft.com/office/powerpoint/2010/main" val="93640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1242" y="-163506"/>
            <a:ext cx="11506200" cy="1540042"/>
          </a:xfrm>
        </p:spPr>
        <p:txBody>
          <a:bodyPr>
            <a:normAutofit/>
          </a:bodyPr>
          <a:lstStyle/>
          <a:p>
            <a:r>
              <a:rPr lang="en-US" sz="3600" cap="none" dirty="0"/>
              <a:t>District International Service Committee Role</a:t>
            </a:r>
          </a:p>
        </p:txBody>
      </p:sp>
      <p:sp>
        <p:nvSpPr>
          <p:cNvPr id="4" name="Slide Number Placeholder 3"/>
          <p:cNvSpPr>
            <a:spLocks noGrp="1"/>
          </p:cNvSpPr>
          <p:nvPr>
            <p:ph type="sldNum" sz="quarter" idx="12"/>
          </p:nvPr>
        </p:nvSpPr>
        <p:spPr/>
        <p:txBody>
          <a:bodyPr/>
          <a:lstStyle/>
          <a:p>
            <a:fld id="{97A94E25-127B-4C48-AF96-44BA7B823777}" type="slidenum">
              <a:rPr lang="en-US" smtClean="0"/>
              <a:pPr/>
              <a:t>4</a:t>
            </a:fld>
            <a:endParaRPr lang="en-US" dirty="0"/>
          </a:p>
        </p:txBody>
      </p:sp>
      <p:grpSp>
        <p:nvGrpSpPr>
          <p:cNvPr id="8" name="Group 7"/>
          <p:cNvGrpSpPr/>
          <p:nvPr/>
        </p:nvGrpSpPr>
        <p:grpSpPr>
          <a:xfrm>
            <a:off x="212944" y="1931789"/>
            <a:ext cx="4722312" cy="5293757"/>
            <a:chOff x="212944" y="1931789"/>
            <a:chExt cx="4722312" cy="5293757"/>
          </a:xfrm>
        </p:grpSpPr>
        <p:sp>
          <p:nvSpPr>
            <p:cNvPr id="2" name="TextBox 1"/>
            <p:cNvSpPr txBox="1"/>
            <p:nvPr/>
          </p:nvSpPr>
          <p:spPr>
            <a:xfrm>
              <a:off x="212944" y="1931789"/>
              <a:ext cx="4722312" cy="5293757"/>
            </a:xfrm>
            <a:prstGeom prst="rect">
              <a:avLst/>
            </a:prstGeom>
            <a:noFill/>
          </p:spPr>
          <p:txBody>
            <a:bodyPr wrap="square" lIns="91440" tIns="45720" rIns="91440" bIns="45720" rtlCol="0" anchor="t">
              <a:spAutoFit/>
            </a:bodyPr>
            <a:lstStyle/>
            <a:p>
              <a:r>
                <a:rPr lang="en-US" sz="1400" b="1" dirty="0">
                  <a:solidFill>
                    <a:srgbClr val="01B4E7"/>
                  </a:solidFill>
                  <a:latin typeface="+mj-lt"/>
                </a:rPr>
                <a:t>MOTIVATES</a:t>
              </a:r>
            </a:p>
            <a:p>
              <a:r>
                <a:rPr lang="en-US" sz="1400" dirty="0">
                  <a:latin typeface="+mj-lt"/>
                </a:rPr>
                <a:t>Clubs to get involved in international service</a:t>
              </a:r>
            </a:p>
            <a:p>
              <a:endParaRPr lang="en-US" sz="1400" dirty="0">
                <a:latin typeface="+mj-lt"/>
              </a:endParaRPr>
            </a:p>
            <a:p>
              <a:r>
                <a:rPr lang="en-US" sz="1400" b="1" dirty="0">
                  <a:solidFill>
                    <a:srgbClr val="01B4E7"/>
                  </a:solidFill>
                </a:rPr>
                <a:t>MAINTAINS</a:t>
              </a:r>
            </a:p>
            <a:p>
              <a:r>
                <a:rPr lang="en-US" sz="1400" dirty="0"/>
                <a:t>the district resource network, a database of local mentors who can provide guidance and technical expertise</a:t>
              </a:r>
              <a:endParaRPr lang="en-US" sz="1400" dirty="0">
                <a:latin typeface="+mj-lt"/>
              </a:endParaRPr>
            </a:p>
            <a:p>
              <a:endParaRPr lang="en-US" sz="1400" dirty="0">
                <a:latin typeface="+mj-lt"/>
              </a:endParaRPr>
            </a:p>
            <a:p>
              <a:r>
                <a:rPr lang="en-US" sz="1400" b="1" dirty="0">
                  <a:solidFill>
                    <a:srgbClr val="01B4E7"/>
                  </a:solidFill>
                  <a:latin typeface="+mj-lt"/>
                </a:rPr>
                <a:t>HELPS</a:t>
              </a:r>
            </a:p>
            <a:p>
              <a:r>
                <a:rPr lang="en-US" sz="1400" dirty="0">
                  <a:latin typeface="+mj-lt"/>
                </a:rPr>
                <a:t>Clubs find international partners </a:t>
              </a:r>
              <a:endParaRPr lang="en-US" sz="1400" dirty="0">
                <a:latin typeface="+mj-lt"/>
                <a:cs typeface="Arial"/>
              </a:endParaRPr>
            </a:p>
            <a:p>
              <a:endParaRPr lang="en-US" sz="1400" dirty="0">
                <a:latin typeface="+mj-lt"/>
              </a:endParaRPr>
            </a:p>
            <a:p>
              <a:r>
                <a:rPr lang="en-US" sz="1400" b="1" dirty="0">
                  <a:solidFill>
                    <a:srgbClr val="01B4E7"/>
                  </a:solidFill>
                </a:rPr>
                <a:t>SUPPORTS</a:t>
              </a:r>
            </a:p>
            <a:p>
              <a:r>
                <a:rPr lang="en-US" sz="1400" dirty="0"/>
                <a:t>District Foundation committees and clubs with resources for projects and global grants</a:t>
              </a:r>
            </a:p>
            <a:p>
              <a:endParaRPr lang="en-US" sz="1400" dirty="0">
                <a:latin typeface="+mj-lt"/>
              </a:endParaRPr>
            </a:p>
            <a:p>
              <a:r>
                <a:rPr lang="en-US" sz="1400" b="1" dirty="0">
                  <a:solidFill>
                    <a:srgbClr val="01B4E7"/>
                  </a:solidFill>
                  <a:latin typeface="+mj-lt"/>
                </a:rPr>
                <a:t>COLLABORATES</a:t>
              </a:r>
              <a:endParaRPr lang="en-US" sz="1400" dirty="0">
                <a:solidFill>
                  <a:srgbClr val="01B4E7"/>
                </a:solidFill>
                <a:latin typeface="+mj-lt"/>
              </a:endParaRPr>
            </a:p>
            <a:p>
              <a:r>
                <a:rPr lang="en-US" sz="1400" dirty="0">
                  <a:latin typeface="+mj-lt"/>
                </a:rPr>
                <a:t>with district leaders to recruit local experts to join the district resource network</a:t>
              </a:r>
            </a:p>
            <a:p>
              <a:endParaRPr lang="en-US" sz="1400" dirty="0">
                <a:latin typeface="+mj-lt"/>
              </a:endParaRPr>
            </a:p>
            <a:p>
              <a:r>
                <a:rPr lang="en-US" sz="1400" b="1" dirty="0">
                  <a:solidFill>
                    <a:srgbClr val="01B4E7"/>
                  </a:solidFill>
                </a:rPr>
                <a:t>PROMOTES</a:t>
              </a:r>
              <a:endParaRPr lang="en-US" sz="1400" dirty="0">
                <a:solidFill>
                  <a:srgbClr val="01B4E7"/>
                </a:solidFill>
              </a:endParaRPr>
            </a:p>
            <a:p>
              <a:r>
                <a:rPr lang="en-US" sz="1400" dirty="0"/>
                <a:t>Rotary publications, online tools, methods and strategies for planning and implementing effective projects and grants</a:t>
              </a:r>
            </a:p>
            <a:p>
              <a:endParaRPr lang="en-US" sz="1400" dirty="0">
                <a:latin typeface="+mj-lt"/>
              </a:endParaRPr>
            </a:p>
            <a:p>
              <a:endParaRPr lang="en-US" sz="1600" dirty="0">
                <a:latin typeface="Arial Narrow" panose="020B0606020202030204" pitchFamily="34" charset="0"/>
              </a:endParaRPr>
            </a:p>
          </p:txBody>
        </p:sp>
        <p:cxnSp>
          <p:nvCxnSpPr>
            <p:cNvPr id="7" name="Straight Connector 6"/>
            <p:cNvCxnSpPr/>
            <p:nvPr/>
          </p:nvCxnSpPr>
          <p:spPr>
            <a:xfrm>
              <a:off x="4935256" y="1975484"/>
              <a:ext cx="0" cy="4597052"/>
            </a:xfrm>
            <a:prstGeom prst="line">
              <a:avLst/>
            </a:prstGeom>
            <a:ln w="76200">
              <a:solidFill>
                <a:srgbClr val="48595D"/>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5273935" y="1971077"/>
            <a:ext cx="6663507" cy="4601459"/>
            <a:chOff x="5273935" y="1971077"/>
            <a:chExt cx="6663507" cy="4601459"/>
          </a:xfrm>
        </p:grpSpPr>
        <p:grpSp>
          <p:nvGrpSpPr>
            <p:cNvPr id="5" name="Group 4"/>
            <p:cNvGrpSpPr/>
            <p:nvPr/>
          </p:nvGrpSpPr>
          <p:grpSpPr>
            <a:xfrm>
              <a:off x="6898215" y="1971077"/>
              <a:ext cx="5039227" cy="4601459"/>
              <a:chOff x="6898215" y="1971077"/>
              <a:chExt cx="5039227" cy="4601459"/>
            </a:xfrm>
          </p:grpSpPr>
          <p:grpSp>
            <p:nvGrpSpPr>
              <p:cNvPr id="31" name="Group 30"/>
              <p:cNvGrpSpPr/>
              <p:nvPr/>
            </p:nvGrpSpPr>
            <p:grpSpPr>
              <a:xfrm>
                <a:off x="6898216" y="1971077"/>
                <a:ext cx="4722310" cy="1645275"/>
                <a:chOff x="6999439" y="2182628"/>
                <a:chExt cx="4722310" cy="1645275"/>
              </a:xfrm>
            </p:grpSpPr>
            <p:grpSp>
              <p:nvGrpSpPr>
                <p:cNvPr id="30" name="Group 29"/>
                <p:cNvGrpSpPr/>
                <p:nvPr/>
              </p:nvGrpSpPr>
              <p:grpSpPr>
                <a:xfrm>
                  <a:off x="6999439" y="2182628"/>
                  <a:ext cx="4722310" cy="938719"/>
                  <a:chOff x="6999439" y="2182628"/>
                  <a:chExt cx="4722310" cy="938719"/>
                </a:xfrm>
              </p:grpSpPr>
              <p:sp>
                <p:nvSpPr>
                  <p:cNvPr id="11" name="TextBox 10"/>
                  <p:cNvSpPr txBox="1"/>
                  <p:nvPr/>
                </p:nvSpPr>
                <p:spPr>
                  <a:xfrm>
                    <a:off x="6999439" y="2182628"/>
                    <a:ext cx="2658129" cy="938719"/>
                  </a:xfrm>
                  <a:prstGeom prst="rect">
                    <a:avLst/>
                  </a:prstGeom>
                  <a:noFill/>
                </p:spPr>
                <p:txBody>
                  <a:bodyPr wrap="square" rtlCol="0">
                    <a:spAutoFit/>
                  </a:bodyPr>
                  <a:lstStyle/>
                  <a:p>
                    <a:r>
                      <a:rPr lang="en-US" b="1" dirty="0">
                        <a:solidFill>
                          <a:srgbClr val="01B4E7"/>
                        </a:solidFill>
                        <a:latin typeface="Arial" panose="020B0604020202020204" pitchFamily="34" charset="0"/>
                        <a:cs typeface="Arial" panose="020B0604020202020204" pitchFamily="34" charset="0"/>
                      </a:rPr>
                      <a:t>DISTRICT RESOURCE</a:t>
                    </a:r>
                  </a:p>
                  <a:p>
                    <a:r>
                      <a:rPr lang="en-US" sz="3700" b="1" dirty="0">
                        <a:solidFill>
                          <a:srgbClr val="01B4E7"/>
                        </a:solidFill>
                        <a:latin typeface="Arial" panose="020B0604020202020204" pitchFamily="34" charset="0"/>
                        <a:cs typeface="Arial" panose="020B0604020202020204" pitchFamily="34" charset="0"/>
                      </a:rPr>
                      <a:t>NETWORK</a:t>
                    </a:r>
                  </a:p>
                </p:txBody>
              </p:sp>
              <p:grpSp>
                <p:nvGrpSpPr>
                  <p:cNvPr id="20" name="Group 19"/>
                  <p:cNvGrpSpPr/>
                  <p:nvPr/>
                </p:nvGrpSpPr>
                <p:grpSpPr>
                  <a:xfrm>
                    <a:off x="9648043" y="2243612"/>
                    <a:ext cx="2073706" cy="774708"/>
                    <a:chOff x="9648043" y="2243612"/>
                    <a:chExt cx="2073706" cy="774708"/>
                  </a:xfrm>
                </p:grpSpPr>
                <p:cxnSp>
                  <p:nvCxnSpPr>
                    <p:cNvPr id="15" name="Straight Connector 14"/>
                    <p:cNvCxnSpPr/>
                    <p:nvPr/>
                  </p:nvCxnSpPr>
                  <p:spPr>
                    <a:xfrm>
                      <a:off x="9648043" y="2244161"/>
                      <a:ext cx="9525" cy="774159"/>
                    </a:xfrm>
                    <a:prstGeom prst="line">
                      <a:avLst/>
                    </a:prstGeom>
                    <a:ln w="38100">
                      <a:solidFill>
                        <a:srgbClr val="48595D"/>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748837" y="2243612"/>
                      <a:ext cx="1972912" cy="769441"/>
                    </a:xfrm>
                    <a:prstGeom prst="rect">
                      <a:avLst/>
                    </a:prstGeom>
                    <a:noFill/>
                  </p:spPr>
                  <p:txBody>
                    <a:bodyPr wrap="square" rtlCol="0">
                      <a:spAutoFit/>
                    </a:bodyPr>
                    <a:lstStyle/>
                    <a:p>
                      <a:r>
                        <a:rPr lang="en-US" sz="1100" b="1" dirty="0">
                          <a:solidFill>
                            <a:srgbClr val="FBA41C"/>
                          </a:solidFill>
                          <a:latin typeface="+mj-lt"/>
                        </a:rPr>
                        <a:t>Available on your district’s website or through your district international </a:t>
                      </a:r>
                    </a:p>
                    <a:p>
                      <a:r>
                        <a:rPr lang="en-US" sz="1100" b="1" dirty="0">
                          <a:solidFill>
                            <a:srgbClr val="FBA41C"/>
                          </a:solidFill>
                          <a:latin typeface="+mj-lt"/>
                        </a:rPr>
                        <a:t>service chair.</a:t>
                      </a:r>
                    </a:p>
                  </p:txBody>
                </p:sp>
              </p:grpSp>
            </p:grpSp>
            <p:sp>
              <p:nvSpPr>
                <p:cNvPr id="19" name="TextBox 18"/>
                <p:cNvSpPr txBox="1"/>
                <p:nvPr/>
              </p:nvSpPr>
              <p:spPr>
                <a:xfrm>
                  <a:off x="6999439" y="2996906"/>
                  <a:ext cx="4722310" cy="830997"/>
                </a:xfrm>
                <a:prstGeom prst="rect">
                  <a:avLst/>
                </a:prstGeom>
                <a:noFill/>
              </p:spPr>
              <p:txBody>
                <a:bodyPr wrap="square" rtlCol="0">
                  <a:spAutoFit/>
                </a:bodyPr>
                <a:lstStyle/>
                <a:p>
                  <a:r>
                    <a:rPr lang="en-US" sz="1200" dirty="0">
                      <a:solidFill>
                        <a:srgbClr val="48595D"/>
                      </a:solidFill>
                    </a:rPr>
                    <a:t>Mentors with expertise in project planning, Rotary’s areas of focus, and Rotary grants, including</a:t>
                  </a:r>
                  <a:r>
                    <a:rPr lang="en-US" sz="1200" b="1" dirty="0">
                      <a:solidFill>
                        <a:srgbClr val="48595D"/>
                      </a:solidFill>
                    </a:rPr>
                    <a:t>: </a:t>
                  </a:r>
                  <a:r>
                    <a:rPr lang="en-US" sz="1200" dirty="0">
                      <a:solidFill>
                        <a:srgbClr val="01B4E7"/>
                      </a:solidFill>
                    </a:rPr>
                    <a:t>ROTARIANS ∙ ROTARACTORS ∙ ROTARY PROGRAM ALUMNI ∙ COMMUNITY MEMBERS ∙ PROFESSIONALS FROM PARTNERING ORGANIZATIONS</a:t>
                  </a:r>
                </a:p>
              </p:txBody>
            </p:sp>
          </p:grpSp>
          <p:grpSp>
            <p:nvGrpSpPr>
              <p:cNvPr id="32" name="Group 31"/>
              <p:cNvGrpSpPr/>
              <p:nvPr/>
            </p:nvGrpSpPr>
            <p:grpSpPr>
              <a:xfrm>
                <a:off x="6898216" y="4058522"/>
                <a:ext cx="5039226" cy="872334"/>
                <a:chOff x="6999439" y="3952609"/>
                <a:chExt cx="5039226" cy="872334"/>
              </a:xfrm>
            </p:grpSpPr>
            <p:sp>
              <p:nvSpPr>
                <p:cNvPr id="12" name="TextBox 11"/>
                <p:cNvSpPr txBox="1"/>
                <p:nvPr/>
              </p:nvSpPr>
              <p:spPr>
                <a:xfrm>
                  <a:off x="6999439" y="3952609"/>
                  <a:ext cx="3754286" cy="661720"/>
                </a:xfrm>
                <a:prstGeom prst="rect">
                  <a:avLst/>
                </a:prstGeom>
                <a:noFill/>
              </p:spPr>
              <p:txBody>
                <a:bodyPr wrap="square" rtlCol="0">
                  <a:spAutoFit/>
                </a:bodyPr>
                <a:lstStyle/>
                <a:p>
                  <a:r>
                    <a:rPr lang="en-US" sz="3700" b="1" dirty="0">
                      <a:solidFill>
                        <a:srgbClr val="01B4E7"/>
                      </a:solidFill>
                      <a:latin typeface="Arial" panose="020B0604020202020204" pitchFamily="34" charset="0"/>
                      <a:cs typeface="Arial" panose="020B0604020202020204" pitchFamily="34" charset="0"/>
                    </a:rPr>
                    <a:t>PUBLICATIONS</a:t>
                  </a:r>
                </a:p>
              </p:txBody>
            </p:sp>
            <p:grpSp>
              <p:nvGrpSpPr>
                <p:cNvPr id="21" name="Group 20"/>
                <p:cNvGrpSpPr/>
                <p:nvPr/>
              </p:nvGrpSpPr>
              <p:grpSpPr>
                <a:xfrm>
                  <a:off x="10701012" y="4070819"/>
                  <a:ext cx="1121960" cy="430887"/>
                  <a:chOff x="9648043" y="2386368"/>
                  <a:chExt cx="1121960" cy="430887"/>
                </a:xfrm>
              </p:grpSpPr>
              <p:cxnSp>
                <p:nvCxnSpPr>
                  <p:cNvPr id="22" name="Straight Connector 21"/>
                  <p:cNvCxnSpPr/>
                  <p:nvPr/>
                </p:nvCxnSpPr>
                <p:spPr>
                  <a:xfrm>
                    <a:off x="9648043" y="2386917"/>
                    <a:ext cx="5295" cy="430338"/>
                  </a:xfrm>
                  <a:prstGeom prst="line">
                    <a:avLst/>
                  </a:prstGeom>
                  <a:ln w="38100">
                    <a:solidFill>
                      <a:srgbClr val="48595D"/>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748837" y="2386368"/>
                    <a:ext cx="1021166" cy="430887"/>
                  </a:xfrm>
                  <a:prstGeom prst="rect">
                    <a:avLst/>
                  </a:prstGeom>
                  <a:noFill/>
                </p:spPr>
                <p:txBody>
                  <a:bodyPr wrap="square" rtlCol="0">
                    <a:spAutoFit/>
                  </a:bodyPr>
                  <a:lstStyle/>
                  <a:p>
                    <a:r>
                      <a:rPr lang="en-US" sz="1100" b="1" dirty="0">
                        <a:solidFill>
                          <a:srgbClr val="FBA41C"/>
                        </a:solidFill>
                        <a:latin typeface="+mj-lt"/>
                      </a:rPr>
                      <a:t>Available on My Rotary</a:t>
                    </a:r>
                  </a:p>
                </p:txBody>
              </p:sp>
            </p:grpSp>
            <p:sp>
              <p:nvSpPr>
                <p:cNvPr id="25" name="TextBox 24"/>
                <p:cNvSpPr txBox="1"/>
                <p:nvPr/>
              </p:nvSpPr>
              <p:spPr>
                <a:xfrm>
                  <a:off x="6999439" y="4547944"/>
                  <a:ext cx="5039226" cy="276999"/>
                </a:xfrm>
                <a:prstGeom prst="rect">
                  <a:avLst/>
                </a:prstGeom>
                <a:noFill/>
              </p:spPr>
              <p:txBody>
                <a:bodyPr wrap="square" rtlCol="0">
                  <a:spAutoFit/>
                </a:bodyPr>
                <a:lstStyle/>
                <a:p>
                  <a:r>
                    <a:rPr lang="en-US" sz="1200" dirty="0">
                      <a:solidFill>
                        <a:srgbClr val="01B4E7"/>
                      </a:solidFill>
                    </a:rPr>
                    <a:t>COMMUNITY ASSESSMENT TOOLS ∙ GUIDE TO GLOBAL GRANTS </a:t>
                  </a:r>
                </a:p>
              </p:txBody>
            </p:sp>
          </p:grpSp>
          <p:grpSp>
            <p:nvGrpSpPr>
              <p:cNvPr id="33" name="Group 32"/>
              <p:cNvGrpSpPr/>
              <p:nvPr/>
            </p:nvGrpSpPr>
            <p:grpSpPr>
              <a:xfrm>
                <a:off x="6898215" y="5564568"/>
                <a:ext cx="4876247" cy="1007968"/>
                <a:chOff x="6946725" y="5509367"/>
                <a:chExt cx="4876247" cy="1007968"/>
              </a:xfrm>
            </p:grpSpPr>
            <p:sp>
              <p:nvSpPr>
                <p:cNvPr id="13" name="TextBox 12"/>
                <p:cNvSpPr txBox="1"/>
                <p:nvPr/>
              </p:nvSpPr>
              <p:spPr>
                <a:xfrm>
                  <a:off x="6946726" y="5509367"/>
                  <a:ext cx="3754286" cy="661720"/>
                </a:xfrm>
                <a:prstGeom prst="rect">
                  <a:avLst/>
                </a:prstGeom>
                <a:noFill/>
              </p:spPr>
              <p:txBody>
                <a:bodyPr wrap="square" rtlCol="0">
                  <a:spAutoFit/>
                </a:bodyPr>
                <a:lstStyle/>
                <a:p>
                  <a:r>
                    <a:rPr lang="en-US" sz="3700" b="1" dirty="0">
                      <a:solidFill>
                        <a:srgbClr val="01B4E7"/>
                      </a:solidFill>
                      <a:latin typeface="Arial" panose="020B0604020202020204" pitchFamily="34" charset="0"/>
                      <a:cs typeface="Arial" panose="020B0604020202020204" pitchFamily="34" charset="0"/>
                    </a:rPr>
                    <a:t>ONLINE TOOLS</a:t>
                  </a:r>
                </a:p>
              </p:txBody>
            </p:sp>
            <p:grpSp>
              <p:nvGrpSpPr>
                <p:cNvPr id="26" name="Group 25"/>
                <p:cNvGrpSpPr/>
                <p:nvPr/>
              </p:nvGrpSpPr>
              <p:grpSpPr>
                <a:xfrm>
                  <a:off x="10701012" y="5624783"/>
                  <a:ext cx="1121960" cy="430887"/>
                  <a:chOff x="9648043" y="2243612"/>
                  <a:chExt cx="1121960" cy="430887"/>
                </a:xfrm>
              </p:grpSpPr>
              <p:cxnSp>
                <p:nvCxnSpPr>
                  <p:cNvPr id="27" name="Straight Connector 26"/>
                  <p:cNvCxnSpPr/>
                  <p:nvPr/>
                </p:nvCxnSpPr>
                <p:spPr>
                  <a:xfrm>
                    <a:off x="9648043" y="2244161"/>
                    <a:ext cx="5295" cy="430338"/>
                  </a:xfrm>
                  <a:prstGeom prst="line">
                    <a:avLst/>
                  </a:prstGeom>
                  <a:ln w="38100">
                    <a:solidFill>
                      <a:srgbClr val="48595D"/>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748837" y="2243612"/>
                    <a:ext cx="1021166" cy="430887"/>
                  </a:xfrm>
                  <a:prstGeom prst="rect">
                    <a:avLst/>
                  </a:prstGeom>
                  <a:noFill/>
                </p:spPr>
                <p:txBody>
                  <a:bodyPr wrap="square" rtlCol="0">
                    <a:spAutoFit/>
                  </a:bodyPr>
                  <a:lstStyle/>
                  <a:p>
                    <a:r>
                      <a:rPr lang="en-US" sz="1100" b="1" dirty="0">
                        <a:solidFill>
                          <a:srgbClr val="FBA41C"/>
                        </a:solidFill>
                        <a:latin typeface="+mj-lt"/>
                      </a:rPr>
                      <a:t>Available on My Rotary</a:t>
                    </a:r>
                  </a:p>
                </p:txBody>
              </p:sp>
            </p:grpSp>
            <p:sp>
              <p:nvSpPr>
                <p:cNvPr id="29" name="TextBox 28"/>
                <p:cNvSpPr txBox="1"/>
                <p:nvPr/>
              </p:nvSpPr>
              <p:spPr>
                <a:xfrm>
                  <a:off x="6946725" y="6055670"/>
                  <a:ext cx="4823533" cy="461665"/>
                </a:xfrm>
                <a:prstGeom prst="rect">
                  <a:avLst/>
                </a:prstGeom>
                <a:noFill/>
              </p:spPr>
              <p:txBody>
                <a:bodyPr wrap="square" rtlCol="0">
                  <a:spAutoFit/>
                </a:bodyPr>
                <a:lstStyle/>
                <a:p>
                  <a:r>
                    <a:rPr lang="en-US" sz="1200" dirty="0">
                      <a:solidFill>
                        <a:srgbClr val="01B4E7"/>
                      </a:solidFill>
                    </a:rPr>
                    <a:t>ROTARY SHOWCASE ∙  DISCUSSION GROUPS ∙ CLUB SERVICE PROJECTS COMMITTEE BASICS</a:t>
                  </a:r>
                </a:p>
              </p:txBody>
            </p:sp>
          </p:grpSp>
        </p:grpSp>
        <p:pic>
          <p:nvPicPr>
            <p:cNvPr id="34" name="Picture 33"/>
            <p:cNvPicPr>
              <a:picLocks noChangeAspect="1"/>
            </p:cNvPicPr>
            <p:nvPr/>
          </p:nvPicPr>
          <p:blipFill>
            <a:blip r:embed="rId3">
              <a:extLst>
                <a:ext uri="{BEBA8EAE-BF5A-486C-A8C5-ECC9F3942E4B}">
                  <a14:imgProps xmlns:a14="http://schemas.microsoft.com/office/drawing/2010/main">
                    <a14:imgLayer r:embed="rId4">
                      <a14:imgEffect>
                        <a14:backgroundRemoval t="1675" b="96770" l="1443" r="96004">
                          <a14:foregroundMark x1="48613" y1="10407" x2="48613" y2="10407"/>
                          <a14:foregroundMark x1="22198" y1="33254" x2="22198" y2="33254"/>
                          <a14:foregroundMark x1="31521" y1="67703" x2="31521" y2="67703"/>
                          <a14:foregroundMark x1="49945" y1="56699" x2="49945" y2="56699"/>
                          <a14:foregroundMark x1="75916" y1="59689" x2="75916" y2="59689"/>
                          <a14:foregroundMark x1="73363" y1="31340" x2="73363" y2="31340"/>
                          <a14:foregroundMark x1="58935" y1="88397" x2="58935" y2="88397"/>
                        </a14:backgroundRemoval>
                      </a14:imgEffect>
                    </a14:imgLayer>
                  </a14:imgProps>
                </a:ext>
              </a:extLst>
            </a:blip>
            <a:stretch>
              <a:fillRect/>
            </a:stretch>
          </p:blipFill>
          <p:spPr>
            <a:xfrm>
              <a:off x="5394732" y="2011838"/>
              <a:ext cx="1230233" cy="1141481"/>
            </a:xfrm>
            <a:prstGeom prst="rect">
              <a:avLst/>
            </a:prstGeom>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5175" b="92821" l="3624" r="94228">
                          <a14:foregroundMark x1="12081" y1="54090" x2="12081" y2="54090"/>
                          <a14:foregroundMark x1="86443" y1="84808" x2="86443" y2="84808"/>
                        </a14:backgroundRemoval>
                      </a14:imgEffect>
                    </a14:imgLayer>
                  </a14:imgProps>
                </a:ext>
              </a:extLst>
            </a:blip>
            <a:stretch>
              <a:fillRect/>
            </a:stretch>
          </p:blipFill>
          <p:spPr>
            <a:xfrm>
              <a:off x="5394732" y="3934542"/>
              <a:ext cx="1305124" cy="1049355"/>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6968" b="91149" l="5897" r="96149">
                          <a14:foregroundMark x1="31408" y1="47834" x2="31408" y2="47834"/>
                          <a14:foregroundMark x1="44404" y1="40866" x2="44404" y2="40866"/>
                          <a14:foregroundMark x1="67990" y1="49341" x2="67990" y2="49341"/>
                          <a14:foregroundMark x1="73285" y1="48023" x2="73285" y2="48023"/>
                          <a14:backgroundMark x1="51264" y1="14689" x2="51264" y2="14689"/>
                        </a14:backgroundRemoval>
                      </a14:imgEffect>
                    </a14:imgLayer>
                  </a14:imgProps>
                </a:ext>
              </a:extLst>
            </a:blip>
            <a:stretch>
              <a:fillRect/>
            </a:stretch>
          </p:blipFill>
          <p:spPr>
            <a:xfrm>
              <a:off x="5273935" y="5525280"/>
              <a:ext cx="1425921" cy="911148"/>
            </a:xfrm>
            <a:prstGeom prst="rect">
              <a:avLst/>
            </a:prstGeom>
          </p:spPr>
        </p:pic>
      </p:grpSp>
    </p:spTree>
    <p:extLst>
      <p:ext uri="{BB962C8B-B14F-4D97-AF65-F5344CB8AC3E}">
        <p14:creationId xmlns:p14="http://schemas.microsoft.com/office/powerpoint/2010/main" val="42610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altLang="ja-JP" dirty="0"/>
              <a:t>collaboration</a:t>
            </a:r>
            <a:endParaRPr lang="en-US" dirty="0"/>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8435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339" y="-289326"/>
            <a:ext cx="11506200" cy="1540042"/>
          </a:xfrm>
        </p:spPr>
        <p:txBody>
          <a:bodyPr>
            <a:normAutofit/>
          </a:bodyPr>
          <a:lstStyle/>
          <a:p>
            <a:r>
              <a:rPr lang="en-US" sz="3600" cap="none" dirty="0"/>
              <a:t>DISC Support DRFCs &amp; Other District Leaders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6</a:t>
            </a:fld>
            <a:endParaRPr lang="en-US" dirty="0"/>
          </a:p>
        </p:txBody>
      </p:sp>
      <p:sp>
        <p:nvSpPr>
          <p:cNvPr id="2" name="Content Placeholder 1"/>
          <p:cNvSpPr>
            <a:spLocks noGrp="1"/>
          </p:cNvSpPr>
          <p:nvPr>
            <p:ph idx="4294967295"/>
          </p:nvPr>
        </p:nvSpPr>
        <p:spPr>
          <a:xfrm>
            <a:off x="685800" y="1828800"/>
            <a:ext cx="11506200" cy="4035425"/>
          </a:xfrm>
        </p:spPr>
        <p:txBody>
          <a:bodyPr vert="horz" lIns="91440" tIns="45720" rIns="91440" bIns="45720" rtlCol="0" anchor="t">
            <a:noAutofit/>
          </a:bodyPr>
          <a:lstStyle/>
          <a:p>
            <a:pPr marL="0" indent="0">
              <a:buNone/>
            </a:pPr>
            <a:r>
              <a:rPr lang="en-US" sz="3200" dirty="0">
                <a:latin typeface="Arial Narrow" panose="020B0606020202030204" pitchFamily="34" charset="0"/>
              </a:rPr>
              <a:t>DISC supports fellow District Chairs</a:t>
            </a:r>
          </a:p>
          <a:p>
            <a:pPr marL="514350" indent="-226695"/>
            <a:r>
              <a:rPr lang="en-US" sz="3200" dirty="0">
                <a:latin typeface="Arial Narrow" panose="020B0606020202030204" pitchFamily="34" charset="0"/>
              </a:rPr>
              <a:t>District Governor Line</a:t>
            </a:r>
          </a:p>
          <a:p>
            <a:pPr marL="514350" indent="-226695"/>
            <a:r>
              <a:rPr lang="en-US" sz="3200" dirty="0">
                <a:latin typeface="Arial Narrow"/>
              </a:rPr>
              <a:t>District Rotary Foundation Chair</a:t>
            </a:r>
          </a:p>
          <a:p>
            <a:pPr marL="514350" indent="-226695"/>
            <a:r>
              <a:rPr lang="en-US" sz="3200" dirty="0">
                <a:latin typeface="Arial Narrow" panose="020B0606020202030204" pitchFamily="34" charset="0"/>
              </a:rPr>
              <a:t>Club Presidents</a:t>
            </a:r>
          </a:p>
          <a:p>
            <a:pPr marL="514350" indent="-226695"/>
            <a:r>
              <a:rPr lang="en-US" sz="3200" dirty="0">
                <a:latin typeface="Arial Narrow"/>
              </a:rPr>
              <a:t>Club Foundation Chairs</a:t>
            </a:r>
          </a:p>
          <a:p>
            <a:pPr marL="514350" indent="-226695"/>
            <a:r>
              <a:rPr lang="en-US" sz="3200" dirty="0">
                <a:latin typeface="Arial Narrow" panose="020B0606020202030204" pitchFamily="34" charset="0"/>
              </a:rPr>
              <a:t>Club International Projects and Projects Committees</a:t>
            </a:r>
          </a:p>
          <a:p>
            <a:pPr marL="514350" indent="-226695"/>
            <a:r>
              <a:rPr lang="en-US" sz="3200" dirty="0">
                <a:latin typeface="Arial Narrow" panose="020B0606020202030204" pitchFamily="34" charset="0"/>
              </a:rPr>
              <a:t>Collaboration among Clubs and </a:t>
            </a:r>
            <a:r>
              <a:rPr lang="en-US" sz="3200">
                <a:latin typeface="Arial Narrow" panose="020B0606020202030204" pitchFamily="34" charset="0"/>
              </a:rPr>
              <a:t>between Districts for </a:t>
            </a:r>
            <a:r>
              <a:rPr lang="en-US" sz="3200" dirty="0">
                <a:latin typeface="Arial Narrow" panose="020B0606020202030204" pitchFamily="34" charset="0"/>
              </a:rPr>
              <a:t>a single project</a:t>
            </a:r>
          </a:p>
        </p:txBody>
      </p:sp>
    </p:spTree>
    <p:extLst>
      <p:ext uri="{BB962C8B-B14F-4D97-AF65-F5344CB8AC3E}">
        <p14:creationId xmlns:p14="http://schemas.microsoft.com/office/powerpoint/2010/main" val="235529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3" cstate="hqprint">
            <a:extLst>
              <a:ext uri="{28A0092B-C50C-407E-A947-70E740481C1C}">
                <a14:useLocalDpi xmlns:a14="http://schemas.microsoft.com/office/drawing/2010/main" val="0"/>
              </a:ext>
            </a:extLst>
          </a:blip>
          <a:srcRect t="7813" b="7813"/>
          <a:stretch>
            <a:fillRect/>
          </a:stretch>
        </p:blipFill>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District 5300</a:t>
            </a:r>
          </a:p>
          <a:p>
            <a:r>
              <a:rPr lang="en-US" dirty="0">
                <a:cs typeface="Arial"/>
              </a:rPr>
              <a:t>Projects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7</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141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24E0-3A10-5060-7BEE-87A479DAEDF5}"/>
              </a:ext>
            </a:extLst>
          </p:cNvPr>
          <p:cNvSpPr>
            <a:spLocks noGrp="1"/>
          </p:cNvSpPr>
          <p:nvPr>
            <p:ph type="title"/>
          </p:nvPr>
        </p:nvSpPr>
        <p:spPr>
          <a:xfrm>
            <a:off x="381000" y="1"/>
            <a:ext cx="11506200" cy="1540042"/>
          </a:xfrm>
        </p:spPr>
        <p:txBody>
          <a:bodyPr anchor="b">
            <a:normAutofit/>
          </a:bodyPr>
          <a:lstStyle/>
          <a:p>
            <a:r>
              <a:rPr lang="en-US" dirty="0"/>
              <a:t>Provide the MONEY</a:t>
            </a:r>
          </a:p>
        </p:txBody>
      </p:sp>
      <p:pic>
        <p:nvPicPr>
          <p:cNvPr id="5" name="Picture 4" descr="Old wrinkled hands with some coins">
            <a:extLst>
              <a:ext uri="{FF2B5EF4-FFF2-40B4-BE49-F238E27FC236}">
                <a16:creationId xmlns:a16="http://schemas.microsoft.com/office/drawing/2014/main" id="{5BF01B9A-DFF2-5205-6F95-7A816363984E}"/>
              </a:ext>
            </a:extLst>
          </p:cNvPr>
          <p:cNvPicPr>
            <a:picLocks noChangeAspect="1"/>
          </p:cNvPicPr>
          <p:nvPr/>
        </p:nvPicPr>
        <p:blipFill>
          <a:blip r:embed="rId2"/>
          <a:srcRect t="9805" r="-2" b="37659"/>
          <a:stretch/>
        </p:blipFill>
        <p:spPr>
          <a:xfrm>
            <a:off x="380999" y="2142067"/>
            <a:ext cx="11506199" cy="4034896"/>
          </a:xfrm>
          <a:prstGeom prst="rect">
            <a:avLst/>
          </a:prstGeom>
          <a:noFill/>
        </p:spPr>
      </p:pic>
      <p:sp>
        <p:nvSpPr>
          <p:cNvPr id="3" name="Slide Number Placeholder 2">
            <a:extLst>
              <a:ext uri="{FF2B5EF4-FFF2-40B4-BE49-F238E27FC236}">
                <a16:creationId xmlns:a16="http://schemas.microsoft.com/office/drawing/2014/main" id="{0315D874-9F9E-D730-6BDA-5273836385BD}"/>
              </a:ext>
            </a:extLst>
          </p:cNvPr>
          <p:cNvSpPr>
            <a:spLocks noGrp="1"/>
          </p:cNvSpPr>
          <p:nvPr>
            <p:ph type="sldNum" sz="quarter" idx="12"/>
          </p:nvPr>
        </p:nvSpPr>
        <p:spPr>
          <a:xfrm>
            <a:off x="11650133" y="115570"/>
            <a:ext cx="423334" cy="365125"/>
          </a:xfrm>
        </p:spPr>
        <p:txBody>
          <a:bodyPr anchor="ctr">
            <a:normAutofit/>
          </a:bodyPr>
          <a:lstStyle/>
          <a:p>
            <a:pPr>
              <a:spcAft>
                <a:spcPts val="600"/>
              </a:spcAft>
            </a:pPr>
            <a:fld id="{97A94E25-127B-4C48-AF96-44BA7B823777}" type="slidenum">
              <a:rPr lang="en-US" smtClean="0"/>
              <a:pPr>
                <a:spcAft>
                  <a:spcPts val="600"/>
                </a:spcAft>
              </a:pPr>
              <a:t>8</a:t>
            </a:fld>
            <a:endParaRPr lang="en-US"/>
          </a:p>
        </p:txBody>
      </p:sp>
    </p:spTree>
    <p:extLst>
      <p:ext uri="{BB962C8B-B14F-4D97-AF65-F5344CB8AC3E}">
        <p14:creationId xmlns:p14="http://schemas.microsoft.com/office/powerpoint/2010/main" val="298539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A86F4A-4955-D0DE-566B-A6A5E5E90CE0}"/>
              </a:ext>
            </a:extLst>
          </p:cNvPr>
          <p:cNvSpPr>
            <a:spLocks noGrp="1"/>
          </p:cNvSpPr>
          <p:nvPr>
            <p:ph type="title"/>
          </p:nvPr>
        </p:nvSpPr>
        <p:spPr/>
        <p:txBody>
          <a:bodyPr/>
          <a:lstStyle/>
          <a:p>
            <a:r>
              <a:rPr lang="en-US" dirty="0"/>
              <a:t>PROVIDE ONSITE WORK &amp; SUPPORT </a:t>
            </a:r>
          </a:p>
        </p:txBody>
      </p:sp>
      <p:sp>
        <p:nvSpPr>
          <p:cNvPr id="5" name="Slide Number Placeholder 4">
            <a:extLst>
              <a:ext uri="{FF2B5EF4-FFF2-40B4-BE49-F238E27FC236}">
                <a16:creationId xmlns:a16="http://schemas.microsoft.com/office/drawing/2014/main" id="{4AC13920-BD1E-3680-02CA-3C9A7083E17C}"/>
              </a:ext>
            </a:extLst>
          </p:cNvPr>
          <p:cNvSpPr>
            <a:spLocks noGrp="1"/>
          </p:cNvSpPr>
          <p:nvPr>
            <p:ph type="sldNum" sz="quarter" idx="12"/>
          </p:nvPr>
        </p:nvSpPr>
        <p:spPr/>
        <p:txBody>
          <a:bodyPr/>
          <a:lstStyle/>
          <a:p>
            <a:fld id="{97A94E25-127B-4C48-AF96-44BA7B823777}" type="slidenum">
              <a:rPr lang="en-US" smtClean="0"/>
              <a:pPr/>
              <a:t>9</a:t>
            </a:fld>
            <a:endParaRPr lang="en-US" dirty="0"/>
          </a:p>
        </p:txBody>
      </p:sp>
      <p:pic>
        <p:nvPicPr>
          <p:cNvPr id="1026" name="Picture 2">
            <a:extLst>
              <a:ext uri="{FF2B5EF4-FFF2-40B4-BE49-F238E27FC236}">
                <a16:creationId xmlns:a16="http://schemas.microsoft.com/office/drawing/2014/main" id="{81FEDA41-C943-5EA8-F10A-4E39BB66F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0" y="1817370"/>
            <a:ext cx="5436030" cy="40919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B83978-0303-5FD9-1EBC-19BDCB93C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245" y="1801979"/>
            <a:ext cx="5436026" cy="4091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6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907746-948B-431F-9FEC-993A4876518B}">
  <ds:schemaRefs>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31cc3d0e-5959-4987-9d20-de23da659f5c"/>
    <ds:schemaRef ds:uri="http://www.w3.org/XML/1998/namespace"/>
    <ds:schemaRef ds:uri="http://purl.org/dc/dcmitype/"/>
  </ds:schemaRefs>
</ds:datastoreItem>
</file>

<file path=customXml/itemProps2.xml><?xml version="1.0" encoding="utf-8"?>
<ds:datastoreItem xmlns:ds="http://schemas.openxmlformats.org/officeDocument/2006/customXml" ds:itemID="{B7D2427C-728B-4C63-87D2-30BB2F459917}">
  <ds:schemaRefs>
    <ds:schemaRef ds:uri="http://schemas.microsoft.com/sharepoint/v3/contenttype/forms"/>
  </ds:schemaRefs>
</ds:datastoreItem>
</file>

<file path=customXml/itemProps3.xml><?xml version="1.0" encoding="utf-8"?>
<ds:datastoreItem xmlns:ds="http://schemas.openxmlformats.org/officeDocument/2006/customXml" ds:itemID="{37E809BB-9B85-4C5F-BBD2-217ACB2695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4331</TotalTime>
  <Words>1959</Words>
  <Application>Microsoft Macintosh PowerPoint</Application>
  <PresentationFormat>Widescreen</PresentationFormat>
  <Paragraphs>200</Paragraphs>
  <Slides>19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Narrow</vt:lpstr>
      <vt:lpstr>Calibri</vt:lpstr>
      <vt:lpstr>Google Sans</vt:lpstr>
      <vt:lpstr>Office Theme</vt:lpstr>
      <vt:lpstr>PowerPoint Presentation</vt:lpstr>
      <vt:lpstr>International Service</vt:lpstr>
      <vt:lpstr>International Service Committee </vt:lpstr>
      <vt:lpstr>District International Service Committee Role</vt:lpstr>
      <vt:lpstr>PowerPoint Presentation</vt:lpstr>
      <vt:lpstr>DISC Support DRFCs &amp; Other District Leaders</vt:lpstr>
      <vt:lpstr>PowerPoint Presentation</vt:lpstr>
      <vt:lpstr>Provide the MONEY</vt:lpstr>
      <vt:lpstr>PROVIDE ONSITE WORK &amp; SUPPORT </vt:lpstr>
      <vt:lpstr>PARTNER WITH OTHER CLUBS</vt:lpstr>
      <vt:lpstr>Recent club Projects  San Marino club and The Rotary Club of Claremont</vt:lpstr>
      <vt:lpstr>PowerPoint Presentation</vt:lpstr>
      <vt:lpstr>Clubs</vt:lpstr>
      <vt:lpstr>PowerPoint Presentation</vt:lpstr>
      <vt:lpstr>GLOBAL GRANTS</vt:lpstr>
      <vt:lpstr>AREAS OF FOCUS</vt:lpstr>
      <vt:lpstr>ATTRIBUTES</vt:lpstr>
      <vt:lpstr>Scan QR CoDe for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John Tulac</cp:lastModifiedBy>
  <cp:revision>301</cp:revision>
  <cp:lastPrinted>2019-12-04T20:41:25Z</cp:lastPrinted>
  <dcterms:created xsi:type="dcterms:W3CDTF">2019-11-18T03:22:22Z</dcterms:created>
  <dcterms:modified xsi:type="dcterms:W3CDTF">2025-04-08T20:17:30Z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ies>
</file>